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_rels/presentation.xml.rels" ContentType="application/vnd.openxmlformats-package.relationships+xml"/>
  <Override PartName="/ppt/media/image1.png" ContentType="image/png"/>
  <Override PartName="/ppt/media/image2.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8.xml.rels" ContentType="application/vnd.openxmlformats-package.relationships+xml"/>
  <Override PartName="/ppt/slideLayouts/_rels/slideLayout5.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_rels/slide41.xml.rels" ContentType="application/vnd.openxmlformats-package.relationships+xml"/>
  <Override PartName="/ppt/slides/_rels/slide6.xml.rels" ContentType="application/vnd.openxmlformats-package.relationships+xml"/>
  <Override PartName="/ppt/slides/_rels/slide18.xml.rels" ContentType="application/vnd.openxmlformats-package.relationships+xml"/>
  <Override PartName="/ppt/slides/_rels/slide22.xml.rels" ContentType="application/vnd.openxmlformats-package.relationships+xml"/>
  <Override PartName="/ppt/slides/_rels/slide1.xml.rels" ContentType="application/vnd.openxmlformats-package.relationships+xml"/>
  <Override PartName="/ppt/slides/_rels/slide85.xml.rels" ContentType="application/vnd.openxmlformats-package.relationships+xml"/>
  <Override PartName="/ppt/slides/_rels/slide32.xml.rels" ContentType="application/vnd.openxmlformats-package.relationships+xml"/>
  <Override PartName="/ppt/slides/_rels/slide57.xml.rels" ContentType="application/vnd.openxmlformats-package.relationships+xml"/>
  <Override PartName="/ppt/slides/_rels/slide61.xml.rels" ContentType="application/vnd.openxmlformats-package.relationships+xml"/>
  <Override PartName="/ppt/slides/_rels/slide20.xml.rels" ContentType="application/vnd.openxmlformats-package.relationships+xml"/>
  <Override PartName="/ppt/slides/_rels/slide16.xml.rels" ContentType="application/vnd.openxmlformats-package.relationships+xml"/>
  <Override PartName="/ppt/slides/_rels/slide19.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17.xml.rels" ContentType="application/vnd.openxmlformats-package.relationships+xml"/>
  <Override PartName="/ppt/slides/_rels/slide21.xml.rels" ContentType="application/vnd.openxmlformats-package.relationships+xml"/>
  <Override PartName="/ppt/slides/_rels/slide26.xml.rels" ContentType="application/vnd.openxmlformats-package.relationships+xml"/>
  <Override PartName="/ppt/slides/_rels/slide2.xml.rels" ContentType="application/vnd.openxmlformats-package.relationships+xml"/>
  <Override PartName="/ppt/slides/_rels/slide8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14.xml.rels" ContentType="application/vnd.openxmlformats-package.relationships+xml"/>
  <Override PartName="/ppt/slides/_rels/slide89.xml.rels" ContentType="application/vnd.openxmlformats-package.relationships+xml"/>
  <Override PartName="/ppt/slides/_rels/slide29.xml.rels" ContentType="application/vnd.openxmlformats-package.relationships+xml"/>
  <Override PartName="/ppt/slides/_rels/slide33.xml.rels" ContentType="application/vnd.openxmlformats-package.relationships+xml"/>
  <Override PartName="/ppt/slides/_rels/slide94.xml.rels" ContentType="application/vnd.openxmlformats-package.relationships+xml"/>
  <Override PartName="/ppt/slides/_rels/slide87.xml.rels" ContentType="application/vnd.openxmlformats-package.relationships+xml"/>
  <Override PartName="/ppt/slides/_rels/slide3.xml.rels" ContentType="application/vnd.openxmlformats-package.relationships+xml"/>
  <Override PartName="/ppt/slides/_rels/slide72.xml.rels" ContentType="application/vnd.openxmlformats-package.relationships+xml"/>
  <Override PartName="/ppt/slides/_rels/slide68.xml.rels" ContentType="application/vnd.openxmlformats-package.relationships+xml"/>
  <Override PartName="/ppt/slides/_rels/slide78.xml.rels" ContentType="application/vnd.openxmlformats-package.relationships+xml"/>
  <Override PartName="/ppt/slides/_rels/slide79.xml.rels" ContentType="application/vnd.openxmlformats-package.relationships+xml"/>
  <Override PartName="/ppt/slides/_rels/slide83.xml.rels" ContentType="application/vnd.openxmlformats-package.relationships+xml"/>
  <Override PartName="/ppt/slides/_rels/slide30.xml.rels" ContentType="application/vnd.openxmlformats-package.relationships+xml"/>
  <Override PartName="/ppt/slides/_rels/slide95.xml.rels" ContentType="application/vnd.openxmlformats-package.relationships+xml"/>
  <Override PartName="/ppt/slides/_rels/slide88.xml.rels" ContentType="application/vnd.openxmlformats-package.relationships+xml"/>
  <Override PartName="/ppt/slides/_rels/slide73.xml.rels" ContentType="application/vnd.openxmlformats-package.relationships+xml"/>
  <Override PartName="/ppt/slides/_rels/slide69.xml.rels" ContentType="application/vnd.openxmlformats-package.relationships+xml"/>
  <Override PartName="/ppt/slides/_rels/slide96.xml.rels" ContentType="application/vnd.openxmlformats-package.relationships+xml"/>
  <Override PartName="/ppt/slides/_rels/slide8.xml.rels" ContentType="application/vnd.openxmlformats-package.relationships+xml"/>
  <Override PartName="/ppt/slides/_rels/slide43.xml.rels" ContentType="application/vnd.openxmlformats-package.relationships+xml"/>
  <Override PartName="/ppt/slides/_rels/slide7.xml.rels" ContentType="application/vnd.openxmlformats-package.relationships+xml"/>
  <Override PartName="/ppt/slides/_rels/slide42.xml.rels" ContentType="application/vnd.openxmlformats-package.relationships+xml"/>
  <Override PartName="/ppt/slides/_rels/slide35.xml.rels" ContentType="application/vnd.openxmlformats-package.relationships+xml"/>
  <Override PartName="/ppt/slides/_rels/slide51.xml.rels" ContentType="application/vnd.openxmlformats-package.relationships+xml"/>
  <Override PartName="/ppt/slides/_rels/slide63.xml.rels" ContentType="application/vnd.openxmlformats-package.relationships+xml"/>
  <Override PartName="/ppt/slides/_rels/slide47.xml.rels" ContentType="application/vnd.openxmlformats-package.relationships+xml"/>
  <Override PartName="/ppt/slides/_rels/slide54.xml.rels" ContentType="application/vnd.openxmlformats-package.relationships+xml"/>
  <Override PartName="/ppt/slides/_rels/slide4.xml.rels" ContentType="application/vnd.openxmlformats-package.relationships+xml"/>
  <Override PartName="/ppt/slides/_rels/slide70.xml.rels" ContentType="application/vnd.openxmlformats-package.relationships+xml"/>
  <Override PartName="/ppt/slides/_rels/slide100.xml.rels" ContentType="application/vnd.openxmlformats-package.relationships+xml"/>
  <Override PartName="/ppt/slides/_rels/slide77.xml.rels" ContentType="application/vnd.openxmlformats-package.relationships+xml"/>
  <Override PartName="/ppt/slides/_rels/slide93.xml.rels" ContentType="application/vnd.openxmlformats-package.relationships+xml"/>
  <Override PartName="/ppt/slides/_rels/slide15.xml.rels" ContentType="application/vnd.openxmlformats-package.relationships+xml"/>
  <Override PartName="/ppt/slides/_rels/slide39.xml.rels" ContentType="application/vnd.openxmlformats-package.relationships+xml"/>
  <Override PartName="/ppt/slides/_rels/slide80.xml.rels" ContentType="application/vnd.openxmlformats-package.relationships+xml"/>
  <Override PartName="/ppt/slides/_rels/slide102.xml.rels" ContentType="application/vnd.openxmlformats-package.relationships+xml"/>
  <Override PartName="/ppt/slides/_rels/slide11.xml.rels" ContentType="application/vnd.openxmlformats-package.relationships+xml"/>
  <Override PartName="/ppt/slides/_rels/slide101.xml.rels" ContentType="application/vnd.openxmlformats-package.relationships+xml"/>
  <Override PartName="/ppt/slides/_rels/slide48.xml.rels" ContentType="application/vnd.openxmlformats-package.relationships+xml"/>
  <Override PartName="/ppt/slides/_rels/slide55.xml.rels" ContentType="application/vnd.openxmlformats-package.relationships+xml"/>
  <Override PartName="/ppt/slides/_rels/slide64.xml.rels" ContentType="application/vnd.openxmlformats-package.relationships+xml"/>
  <Override PartName="/ppt/slides/_rels/slide5.xml.rels" ContentType="application/vnd.openxmlformats-package.relationships+xml"/>
  <Override PartName="/ppt/slides/_rels/slide40.xml.rels" ContentType="application/vnd.openxmlformats-package.relationships+xml"/>
  <Override PartName="/ppt/slides/_rels/slide81.xml.rels" ContentType="application/vnd.openxmlformats-package.relationships+xml"/>
  <Override PartName="/ppt/slides/_rels/slide65.xml.rels" ContentType="application/vnd.openxmlformats-package.relationships+xml"/>
  <Override PartName="/ppt/slides/_rels/slide74.xml.rels" ContentType="application/vnd.openxmlformats-package.relationships+xml"/>
  <Override PartName="/ppt/slides/_rels/slide58.xml.rels" ContentType="application/vnd.openxmlformats-package.relationships+xml"/>
  <Override PartName="/ppt/slides/_rels/slide12.xml.rels" ContentType="application/vnd.openxmlformats-package.relationships+xml"/>
  <Override PartName="/ppt/slides/_rels/slide49.xml.rels" ContentType="application/vnd.openxmlformats-package.relationships+xml"/>
  <Override PartName="/ppt/slides/_rels/slide34.xml.rels" ContentType="application/vnd.openxmlformats-package.relationships+xml"/>
  <Override PartName="/ppt/slides/_rels/slide53.xml.rels" ContentType="application/vnd.openxmlformats-package.relationships+xml"/>
  <Override PartName="/ppt/slides/_rels/slide62.xml.rels" ContentType="application/vnd.openxmlformats-package.relationships+xml"/>
  <Override PartName="/ppt/slides/_rels/slide46.xml.rels" ContentType="application/vnd.openxmlformats-package.relationships+xml"/>
  <Override PartName="/ppt/slides/_rels/slide52.xml.rels" ContentType="application/vnd.openxmlformats-package.relationships+xml"/>
  <Override PartName="/ppt/slides/_rels/slide76.xml.rels" ContentType="application/vnd.openxmlformats-package.relationships+xml"/>
  <Override PartName="/ppt/slides/_rels/slide71.xml.rels" ContentType="application/vnd.openxmlformats-package.relationships+xml"/>
  <Override PartName="/ppt/slides/_rels/slide67.xml.rels" ContentType="application/vnd.openxmlformats-package.relationships+xml"/>
  <Override PartName="/ppt/slides/_rels/slide13.xml.rels" ContentType="application/vnd.openxmlformats-package.relationships+xml"/>
  <Override PartName="/ppt/slides/_rels/slide38.xml.rels" ContentType="application/vnd.openxmlformats-package.relationships+xml"/>
  <Override PartName="/ppt/slides/_rels/slide37.xml.rels" ContentType="application/vnd.openxmlformats-package.relationships+xml"/>
  <Override PartName="/ppt/slides/_rels/slide97.xml.rels" ContentType="application/vnd.openxmlformats-package.relationships+xml"/>
  <Override PartName="/ppt/slides/_rels/slide44.xml.rels" ContentType="application/vnd.openxmlformats-package.relationships+xml"/>
  <Override PartName="/ppt/slides/_rels/slide9.xml.rels" ContentType="application/vnd.openxmlformats-package.relationships+xml"/>
  <Override PartName="/ppt/slides/_rels/slide36.xml.rels" ContentType="application/vnd.openxmlformats-package.relationships+xml"/>
  <Override PartName="/ppt/slides/_rels/slide66.xml.rels" ContentType="application/vnd.openxmlformats-package.relationships+xml"/>
  <Override PartName="/ppt/slides/_rels/slide75.xml.rels" ContentType="application/vnd.openxmlformats-package.relationships+xml"/>
  <Override PartName="/ppt/slides/_rels/slide56.xml.rels" ContentType="application/vnd.openxmlformats-package.relationships+xml"/>
  <Override PartName="/ppt/slides/_rels/slide60.xml.rels" ContentType="application/vnd.openxmlformats-package.relationships+xml"/>
  <Override PartName="/ppt/slides/_rels/slide82.xml.rels" ContentType="application/vnd.openxmlformats-package.relationships+xml"/>
  <Override PartName="/ppt/slides/_rels/slide59.xml.rels" ContentType="application/vnd.openxmlformats-package.relationships+xml"/>
  <Override PartName="/ppt/slides/_rels/slide10.xml.rels" ContentType="application/vnd.openxmlformats-package.relationships+xml"/>
  <Override PartName="/ppt/slides/_rels/slide50.xml.rels" ContentType="application/vnd.openxmlformats-package.relationships+xml"/>
  <Override PartName="/ppt/slides/_rels/slide99.xml.rels" ContentType="application/vnd.openxmlformats-package.relationships+xml"/>
  <Override PartName="/ppt/slides/_rels/slide91.xml.rels" ContentType="application/vnd.openxmlformats-package.relationships+xml"/>
  <Override PartName="/ppt/slides/_rels/slide31.xml.rels" ContentType="application/vnd.openxmlformats-package.relationships+xml"/>
  <Override PartName="/ppt/slides/_rels/slide84.xml.rels" ContentType="application/vnd.openxmlformats-package.relationships+xml"/>
  <Override PartName="/ppt/slides/_rels/slide45.xml.rels" ContentType="application/vnd.openxmlformats-package.relationships+xml"/>
  <Override PartName="/ppt/slides/_rels/slide98.xml.rels" ContentType="application/vnd.openxmlformats-package.relationships+xml"/>
  <Override PartName="/ppt/slides/_rels/slide90.xml.rels" ContentType="application/vnd.openxmlformats-package.relationships+xml"/>
  <Override PartName="/ppt/slides/_rels/slide92.xml.rels" ContentType="application/vnd.openxmlformats-package.relationships+xml"/>
  <Override PartName="/ppt/slides/slide13.xml" ContentType="application/vnd.openxmlformats-officedocument.presentationml.slide+xml"/>
  <Override PartName="/ppt/slides/slide6.xml" ContentType="application/vnd.openxmlformats-officedocument.presentationml.slide+xml"/>
  <Override PartName="/ppt/slides/slide49.xml" ContentType="application/vnd.openxmlformats-officedocument.presentationml.slide+xml"/>
  <Override PartName="/ppt/slides/slide102.xml" ContentType="application/vnd.openxmlformats-officedocument.presentationml.slide+xml"/>
  <Override PartName="/ppt/slides/slide12.xml" ContentType="application/vnd.openxmlformats-officedocument.presentationml.slide+xml"/>
  <Override PartName="/ppt/slides/slide5.xml" ContentType="application/vnd.openxmlformats-officedocument.presentationml.slide+xml"/>
  <Override PartName="/ppt/slides/slide44.xml" ContentType="application/vnd.openxmlformats-officedocument.presentationml.slide+xml"/>
  <Override PartName="/ppt/slides/slide9.xml" ContentType="application/vnd.openxmlformats-officedocument.presentationml.slide+xml"/>
  <Override PartName="/ppt/slides/slide16.xml" ContentType="application/vnd.openxmlformats-officedocument.presentationml.slide+xml"/>
  <Override PartName="/ppt/slides/slide81.xml" ContentType="application/vnd.openxmlformats-officedocument.presentationml.slide+xml"/>
  <Override PartName="/ppt/slides/slide48.xml" ContentType="application/vnd.openxmlformats-officedocument.presentationml.slide+xml"/>
  <Override PartName="/ppt/slides/slide101.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43.xml" ContentType="application/vnd.openxmlformats-officedocument.presentationml.slide+xml"/>
  <Override PartName="/ppt/slides/slide8.xml" ContentType="application/vnd.openxmlformats-officedocument.presentationml.slide+xml"/>
  <Override PartName="/ppt/slides/slide15.xml" ContentType="application/vnd.openxmlformats-officedocument.presentationml.slide+xml"/>
  <Override PartName="/ppt/slides/slide80.xml" ContentType="application/vnd.openxmlformats-officedocument.presentationml.slide+xml"/>
  <Override PartName="/ppt/slides/slide47.xml" ContentType="application/vnd.openxmlformats-officedocument.presentationml.slide+xml"/>
  <Override PartName="/ppt/slides/slide100.xml" ContentType="application/vnd.openxmlformats-officedocument.presentationml.slide+xml"/>
  <Override PartName="/ppt/slides/slide10.xml" ContentType="application/vnd.openxmlformats-officedocument.presentationml.slide+xml"/>
  <Override PartName="/ppt/slides/slide3.xml" ContentType="application/vnd.openxmlformats-officedocument.presentationml.slide+xml"/>
  <Override PartName="/ppt/slides/slide42.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0.xml" ContentType="application/vnd.openxmlformats-officedocument.presentationml.slide+xml"/>
  <Override PartName="/ppt/slides/slide69.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1.xml" ContentType="application/vnd.openxmlformats-officedocument.presentationml.slide+xml"/>
  <Override PartName="/ppt/slides/slide74.xml" ContentType="application/vnd.openxmlformats-officedocument.presentationml.slide+xml"/>
  <Override PartName="/ppt/slides/slide2.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64.xml" ContentType="application/vnd.openxmlformats-officedocument.presentationml.slide+xml"/>
  <Override PartName="/ppt/slides/slide99.xml" ContentType="application/vnd.openxmlformats-officedocument.presentationml.slide+xml"/>
  <Override PartName="/ppt/slides/slide62.xml" ContentType="application/vnd.openxmlformats-officedocument.presentationml.slide+xml"/>
  <Override PartName="/ppt/slides/slide87.xml" ContentType="application/vnd.openxmlformats-officedocument.presentationml.slide+xml"/>
  <Override PartName="/ppt/slides/slide63.xml" ContentType="application/vnd.openxmlformats-officedocument.presentationml.slide+xml"/>
  <Override PartName="/ppt/slides/slide98.xml" ContentType="application/vnd.openxmlformats-officedocument.presentationml.slide+xml"/>
  <Override PartName="/ppt/slides/slide61.xml" ContentType="application/vnd.openxmlformats-officedocument.presentationml.slide+xml"/>
  <Override PartName="/ppt/slides/slide86.xml" ContentType="application/vnd.openxmlformats-officedocument.presentationml.slide+xml"/>
  <Override PartName="/ppt/slides/slide97.xml" ContentType="application/vnd.openxmlformats-officedocument.presentationml.slide+xml"/>
  <Override PartName="/ppt/slides/slide60.xml" ContentType="application/vnd.openxmlformats-officedocument.presentationml.slide+xml"/>
  <Override PartName="/ppt/slides/slide85.xml" ContentType="application/vnd.openxmlformats-officedocument.presentationml.slide+xml"/>
  <Override PartName="/ppt/slides/slide96.xml" ContentType="application/vnd.openxmlformats-officedocument.presentationml.slide+xml"/>
  <Override PartName="/ppt/slides/slide95.xml" ContentType="application/vnd.openxmlformats-officedocument.presentationml.slide+xml"/>
  <Override PartName="/ppt/slides/slide89.xml" ContentType="application/vnd.openxmlformats-officedocument.presentationml.slide+xml"/>
  <Override PartName="/ppt/slides/slide77.xml" ContentType="application/vnd.openxmlformats-officedocument.presentationml.slide+xml"/>
  <Override PartName="/ppt/slides/slide40.xml" ContentType="application/vnd.openxmlformats-officedocument.presentationml.slide+xml"/>
  <Override PartName="/ppt/slides/slide88.xml" ContentType="application/vnd.openxmlformats-officedocument.presentationml.slide+xml"/>
  <Override PartName="/ppt/slides/slide79.xml" ContentType="application/vnd.openxmlformats-officedocument.presentationml.slide+xml"/>
  <Override PartName="/ppt/slides/slide78.xml" ContentType="application/vnd.openxmlformats-officedocument.presentationml.slide+xml"/>
  <Override PartName="/ppt/slides/slide41.xml" ContentType="application/vnd.openxmlformats-officedocument.presentationml.slide+xml"/>
  <Override PartName="/ppt/slides/slide29.xml" ContentType="application/vnd.openxmlformats-officedocument.presentationml.slide+xml"/>
  <Override PartName="/ppt/slides/slide94.xml" ContentType="application/vnd.openxmlformats-officedocument.presentationml.slide+xml"/>
  <Override PartName="/ppt/slides/slide28.xml" ContentType="application/vnd.openxmlformats-officedocument.presentationml.slide+xml"/>
  <Override PartName="/ppt/slides/slide93.xml" ContentType="application/vnd.openxmlformats-officedocument.presentationml.slide+xml"/>
  <Override PartName="/ppt/slides/slide7.xml" ContentType="application/vnd.openxmlformats-officedocument.presentationml.slide+xml"/>
  <Override PartName="/ppt/slides/slide14.xml" ContentType="application/vnd.openxmlformats-officedocument.presentationml.slide+xml"/>
  <Override PartName="/ppt/slides/slide92.xml" ContentType="application/vnd.openxmlformats-officedocument.presentationml.slide+xml"/>
  <Override PartName="/ppt/slides/slide27.xml" ContentType="application/vnd.openxmlformats-officedocument.presentationml.slide+xml"/>
  <Override PartName="/ppt/slides/slide91.xml" ContentType="application/vnd.openxmlformats-officedocument.presentationml.slide+xml"/>
  <Override PartName="/ppt/slides/slide26.xml" ContentType="application/vnd.openxmlformats-officedocument.presentationml.slide+xml"/>
  <Override PartName="/ppt/slides/slide90.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59.xml" ContentType="application/vnd.openxmlformats-officedocument.presentationml.slide+xml"/>
  <Override PartName="/ppt/slides/slide21.xml" ContentType="application/vnd.openxmlformats-officedocument.presentationml.slide+xml"/>
  <Override PartName="/ppt/slides/slide58.xml" ContentType="application/vnd.openxmlformats-officedocument.presentationml.slide+xml"/>
  <Override PartName="/ppt/slides/slide19.xml" ContentType="application/vnd.openxmlformats-officedocument.presentationml.slide+xml"/>
  <Override PartName="/ppt/slides/slide84.xml" ContentType="application/vnd.openxmlformats-officedocument.presentationml.slide+xml"/>
  <Override PartName="/ppt/slides/slide20.xml" ContentType="application/vnd.openxmlformats-officedocument.presentationml.slide+xml"/>
  <Override PartName="/ppt/slides/slide57.xml" ContentType="application/vnd.openxmlformats-officedocument.presentationml.slide+xml"/>
  <Override PartName="/ppt/slides/slide18.xml" ContentType="application/vnd.openxmlformats-officedocument.presentationml.slide+xml"/>
  <Override PartName="/ppt/slides/slide83.xml" ContentType="application/vnd.openxmlformats-officedocument.presentationml.slide+xml"/>
  <Override PartName="/ppt/slides/slide17.xml" ContentType="application/vnd.openxmlformats-officedocument.presentationml.slide+xml"/>
  <Override PartName="/ppt/slides/slide82.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Lst>
  <p:sldSz cx="10080625" cy="567055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00" Type="http://schemas.openxmlformats.org/officeDocument/2006/relationships/slide" Target="slides/slide98.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504000" y="226080"/>
            <a:ext cx="9072000" cy="946440"/>
          </a:xfrm>
          <a:prstGeom prst="rect">
            <a:avLst/>
          </a:prstGeom>
        </p:spPr>
        <p:txBody>
          <a:bodyPr lIns="0" rIns="0" tIns="0" bIns="0" anchor="ctr">
            <a:noAutofit/>
          </a:bodyPr>
          <a:p>
            <a:pPr algn="ctr"/>
            <a:endParaRPr b="0" lang="en-US" sz="4400" spc="-1" strike="noStrike">
              <a:latin typeface="Arial"/>
            </a:endParaRPr>
          </a:p>
        </p:txBody>
      </p:sp>
      <p:sp>
        <p:nvSpPr>
          <p:cNvPr id="4" name="PlaceHolder 2"/>
          <p:cNvSpPr>
            <a:spLocks noGrp="1"/>
          </p:cNvSpPr>
          <p:nvPr>
            <p:ph type="subTitle"/>
          </p:nvPr>
        </p:nvSpPr>
        <p:spPr>
          <a:xfrm>
            <a:off x="504000" y="1326600"/>
            <a:ext cx="9072000" cy="32886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2000" cy="946440"/>
          </a:xfrm>
          <a:prstGeom prst="rect">
            <a:avLst/>
          </a:prstGeom>
        </p:spPr>
        <p:txBody>
          <a:bodyPr lIns="0" rIns="0" tIns="0" bIns="0" anchor="ctr">
            <a:noAutofit/>
          </a:bodyPr>
          <a:p>
            <a:pPr algn="ctr"/>
            <a:endParaRPr b="0" lang="en-US" sz="4400" spc="-1" strike="noStrike">
              <a:latin typeface="Arial"/>
            </a:endParaRPr>
          </a:p>
        </p:txBody>
      </p:sp>
      <p:sp>
        <p:nvSpPr>
          <p:cNvPr id="6" name="PlaceHolder 2"/>
          <p:cNvSpPr>
            <a:spLocks noGrp="1"/>
          </p:cNvSpPr>
          <p:nvPr>
            <p:ph type="body"/>
          </p:nvPr>
        </p:nvSpPr>
        <p:spPr>
          <a:xfrm>
            <a:off x="504000" y="1326600"/>
            <a:ext cx="9072000" cy="3288600"/>
          </a:xfrm>
          <a:prstGeom prst="rect">
            <a:avLst/>
          </a:prstGeom>
        </p:spPr>
        <p:txBody>
          <a:bodyPr lIns="0" rIns="0" tIns="0" bIns="0">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2000" cy="946440"/>
          </a:xfrm>
          <a:prstGeom prst="rect">
            <a:avLst/>
          </a:prstGeom>
        </p:spPr>
        <p:txBody>
          <a:bodyPr lIns="0" rIns="0" tIns="0" bIns="0" anchor="ctr">
            <a:noAutofit/>
          </a:bodyPr>
          <a:p>
            <a:pPr algn="ctr"/>
            <a:endParaRPr b="0" lang="en-US" sz="4400" spc="-1" strike="noStrike">
              <a:latin typeface="Arial"/>
            </a:endParaRPr>
          </a:p>
        </p:txBody>
      </p:sp>
      <p:sp>
        <p:nvSpPr>
          <p:cNvPr id="8" name="PlaceHolder 2"/>
          <p:cNvSpPr>
            <a:spLocks noGrp="1"/>
          </p:cNvSpPr>
          <p:nvPr>
            <p:ph type="body"/>
          </p:nvPr>
        </p:nvSpPr>
        <p:spPr>
          <a:xfrm>
            <a:off x="504000" y="1326600"/>
            <a:ext cx="4426920" cy="3288600"/>
          </a:xfrm>
          <a:prstGeom prst="rect">
            <a:avLst/>
          </a:prstGeom>
        </p:spPr>
        <p:txBody>
          <a:bodyPr lIns="0" rIns="0" tIns="0" bIns="0">
            <a:normAutofit/>
          </a:bodyPr>
          <a:p>
            <a:endParaRPr b="0" lang="en-US" sz="3200" spc="-1" strike="noStrike">
              <a:latin typeface="Arial"/>
            </a:endParaRPr>
          </a:p>
        </p:txBody>
      </p:sp>
      <p:sp>
        <p:nvSpPr>
          <p:cNvPr id="9" name="PlaceHolder 3"/>
          <p:cNvSpPr>
            <a:spLocks noGrp="1"/>
          </p:cNvSpPr>
          <p:nvPr>
            <p:ph type="body"/>
          </p:nvPr>
        </p:nvSpPr>
        <p:spPr>
          <a:xfrm>
            <a:off x="5152680" y="1326600"/>
            <a:ext cx="4426920" cy="3288600"/>
          </a:xfrm>
          <a:prstGeom prst="rect">
            <a:avLst/>
          </a:prstGeom>
        </p:spPr>
        <p:txBody>
          <a:bodyPr lIns="0" rIns="0" tIns="0" bIns="0">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504000" y="226080"/>
            <a:ext cx="9072000" cy="946440"/>
          </a:xfrm>
          <a:prstGeom prst="rect">
            <a:avLst/>
          </a:prstGeom>
        </p:spPr>
        <p:txBody>
          <a:bodyPr lIns="0" rIns="0" tIns="0" bIns="0" anchor="ctr">
            <a:noAutofit/>
          </a:bodyPr>
          <a:p>
            <a:pPr algn="ct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504000" y="226080"/>
            <a:ext cx="9072000" cy="43884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2000" cy="946440"/>
          </a:xfrm>
          <a:prstGeom prst="rect">
            <a:avLst/>
          </a:prstGeom>
        </p:spPr>
        <p:txBody>
          <a:bodyPr lIns="0" rIns="0" tIns="0" bIns="0" anchor="ctr">
            <a:noAutofit/>
          </a:bodyPr>
          <a:p>
            <a:pPr algn="ctr"/>
            <a:endParaRPr b="0" lang="en-US" sz="4400" spc="-1" strike="noStrike">
              <a:latin typeface="Arial"/>
            </a:endParaRPr>
          </a:p>
        </p:txBody>
      </p:sp>
      <p:sp>
        <p:nvSpPr>
          <p:cNvPr id="13"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3200" spc="-1" strike="noStrike">
              <a:latin typeface="Arial"/>
            </a:endParaRPr>
          </a:p>
        </p:txBody>
      </p:sp>
      <p:sp>
        <p:nvSpPr>
          <p:cNvPr id="14" name="PlaceHolder 3"/>
          <p:cNvSpPr>
            <a:spLocks noGrp="1"/>
          </p:cNvSpPr>
          <p:nvPr>
            <p:ph type="body"/>
          </p:nvPr>
        </p:nvSpPr>
        <p:spPr>
          <a:xfrm>
            <a:off x="5152680" y="1326600"/>
            <a:ext cx="4426920" cy="3288600"/>
          </a:xfrm>
          <a:prstGeom prst="rect">
            <a:avLst/>
          </a:prstGeom>
        </p:spPr>
        <p:txBody>
          <a:bodyPr lIns="0" rIns="0" tIns="0" bIns="0">
            <a:normAutofit/>
          </a:bodyPr>
          <a:p>
            <a:endParaRPr b="0" lang="en-US" sz="3200" spc="-1" strike="noStrike">
              <a:latin typeface="Arial"/>
            </a:endParaRPr>
          </a:p>
        </p:txBody>
      </p:sp>
      <p:sp>
        <p:nvSpPr>
          <p:cNvPr id="15" name="PlaceHolder 4"/>
          <p:cNvSpPr>
            <a:spLocks noGrp="1"/>
          </p:cNvSpPr>
          <p:nvPr>
            <p:ph type="body"/>
          </p:nvPr>
        </p:nvSpPr>
        <p:spPr>
          <a:xfrm>
            <a:off x="504000" y="3044520"/>
            <a:ext cx="4426920" cy="1568520"/>
          </a:xfrm>
          <a:prstGeom prst="rect">
            <a:avLst/>
          </a:prstGeom>
        </p:spPr>
        <p:txBody>
          <a:bodyPr lIns="0" rIns="0" tIns="0" bIns="0">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504000" y="226080"/>
            <a:ext cx="9072000" cy="946440"/>
          </a:xfrm>
          <a:prstGeom prst="rect">
            <a:avLst/>
          </a:prstGeom>
        </p:spPr>
        <p:txBody>
          <a:bodyPr lIns="0" rIns="0" tIns="0" bIns="0" anchor="ctr">
            <a:noAutofit/>
          </a:bodyPr>
          <a:p>
            <a:pPr algn="ctr"/>
            <a:endParaRPr b="0" lang="en-US" sz="4400" spc="-1" strike="noStrike">
              <a:latin typeface="Arial"/>
            </a:endParaRPr>
          </a:p>
        </p:txBody>
      </p:sp>
      <p:sp>
        <p:nvSpPr>
          <p:cNvPr id="17" name="PlaceHolder 2"/>
          <p:cNvSpPr>
            <a:spLocks noGrp="1"/>
          </p:cNvSpPr>
          <p:nvPr>
            <p:ph type="body"/>
          </p:nvPr>
        </p:nvSpPr>
        <p:spPr>
          <a:xfrm>
            <a:off x="504000" y="1326600"/>
            <a:ext cx="4426920" cy="3288600"/>
          </a:xfrm>
          <a:prstGeom prst="rect">
            <a:avLst/>
          </a:prstGeom>
        </p:spPr>
        <p:txBody>
          <a:bodyPr lIns="0" rIns="0" tIns="0" bIns="0">
            <a:normAutofit/>
          </a:bodyPr>
          <a:p>
            <a:endParaRPr b="0" lang="en-US" sz="3200" spc="-1" strike="noStrike">
              <a:latin typeface="Arial"/>
            </a:endParaRPr>
          </a:p>
        </p:txBody>
      </p:sp>
      <p:sp>
        <p:nvSpPr>
          <p:cNvPr id="18"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3200" spc="-1" strike="noStrike">
              <a:latin typeface="Arial"/>
            </a:endParaRPr>
          </a:p>
        </p:txBody>
      </p:sp>
      <p:sp>
        <p:nvSpPr>
          <p:cNvPr id="19" name="PlaceHolder 4"/>
          <p:cNvSpPr>
            <a:spLocks noGrp="1"/>
          </p:cNvSpPr>
          <p:nvPr>
            <p:ph type="body"/>
          </p:nvPr>
        </p:nvSpPr>
        <p:spPr>
          <a:xfrm>
            <a:off x="5152680" y="3044520"/>
            <a:ext cx="4426920" cy="1568520"/>
          </a:xfrm>
          <a:prstGeom prst="rect">
            <a:avLst/>
          </a:prstGeom>
        </p:spPr>
        <p:txBody>
          <a:bodyPr lIns="0" rIns="0" tIns="0" bIns="0">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226080"/>
            <a:ext cx="9072000" cy="946440"/>
          </a:xfrm>
          <a:prstGeom prst="rect">
            <a:avLst/>
          </a:prstGeom>
        </p:spPr>
        <p:txBody>
          <a:bodyPr lIns="0" rIns="0" tIns="0" bIns="0" anchor="ctr">
            <a:noAutofit/>
          </a:bodyPr>
          <a:p>
            <a:pPr algn="ctr"/>
            <a:endParaRPr b="0" lang="en-US" sz="4400" spc="-1" strike="noStrike">
              <a:latin typeface="Arial"/>
            </a:endParaRPr>
          </a:p>
        </p:txBody>
      </p:sp>
      <p:sp>
        <p:nvSpPr>
          <p:cNvPr id="21"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3200" spc="-1" strike="noStrike">
              <a:latin typeface="Arial"/>
            </a:endParaRPr>
          </a:p>
        </p:txBody>
      </p:sp>
      <p:sp>
        <p:nvSpPr>
          <p:cNvPr id="22"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3200" spc="-1" strike="noStrike">
              <a:latin typeface="Arial"/>
            </a:endParaRPr>
          </a:p>
        </p:txBody>
      </p:sp>
      <p:sp>
        <p:nvSpPr>
          <p:cNvPr id="23" name="PlaceHolder 4"/>
          <p:cNvSpPr>
            <a:spLocks noGrp="1"/>
          </p:cNvSpPr>
          <p:nvPr>
            <p:ph type="body"/>
          </p:nvPr>
        </p:nvSpPr>
        <p:spPr>
          <a:xfrm>
            <a:off x="504000" y="3044520"/>
            <a:ext cx="9072000" cy="156852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504000" y="226080"/>
            <a:ext cx="9072000" cy="946440"/>
          </a:xfrm>
          <a:prstGeom prst="rect">
            <a:avLst/>
          </a:prstGeom>
        </p:spPr>
        <p:txBody>
          <a:bodyPr lIns="0" rIns="0" tIns="0" bIns="0" anchor="ctr">
            <a:noAutofit/>
          </a:bodyPr>
          <a:p>
            <a:pPr algn="ctr"/>
            <a:endParaRPr b="0" lang="en-US" sz="4400" spc="-1" strike="noStrike">
              <a:latin typeface="Arial"/>
            </a:endParaRPr>
          </a:p>
        </p:txBody>
      </p:sp>
      <p:sp>
        <p:nvSpPr>
          <p:cNvPr id="25" name="PlaceHolder 2"/>
          <p:cNvSpPr>
            <a:spLocks noGrp="1"/>
          </p:cNvSpPr>
          <p:nvPr>
            <p:ph type="body"/>
          </p:nvPr>
        </p:nvSpPr>
        <p:spPr>
          <a:xfrm>
            <a:off x="504000" y="1326600"/>
            <a:ext cx="9072000" cy="1568520"/>
          </a:xfrm>
          <a:prstGeom prst="rect">
            <a:avLst/>
          </a:prstGeom>
        </p:spPr>
        <p:txBody>
          <a:bodyPr lIns="0" rIns="0" tIns="0" bIns="0">
            <a:normAutofit/>
          </a:bodyPr>
          <a:p>
            <a:endParaRPr b="0" lang="en-US" sz="3200" spc="-1" strike="noStrike">
              <a:latin typeface="Arial"/>
            </a:endParaRPr>
          </a:p>
        </p:txBody>
      </p:sp>
      <p:sp>
        <p:nvSpPr>
          <p:cNvPr id="26" name="PlaceHolder 3"/>
          <p:cNvSpPr>
            <a:spLocks noGrp="1"/>
          </p:cNvSpPr>
          <p:nvPr>
            <p:ph type="body"/>
          </p:nvPr>
        </p:nvSpPr>
        <p:spPr>
          <a:xfrm>
            <a:off x="504000" y="3044520"/>
            <a:ext cx="9072000" cy="1568520"/>
          </a:xfrm>
          <a:prstGeom prst="rect">
            <a:avLst/>
          </a:prstGeom>
        </p:spPr>
        <p:txBody>
          <a:bodyPr lIns="0" rIns="0" tIns="0" bIns="0">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04000" y="226080"/>
            <a:ext cx="9072000" cy="946440"/>
          </a:xfrm>
          <a:prstGeom prst="rect">
            <a:avLst/>
          </a:prstGeom>
        </p:spPr>
        <p:txBody>
          <a:bodyPr lIns="0" rIns="0" tIns="0" bIns="0" anchor="ctr">
            <a:noAutofit/>
          </a:bodyPr>
          <a:p>
            <a:pPr algn="ctr"/>
            <a:endParaRPr b="0" lang="en-US" sz="4400" spc="-1" strike="noStrike">
              <a:latin typeface="Arial"/>
            </a:endParaRPr>
          </a:p>
        </p:txBody>
      </p:sp>
      <p:sp>
        <p:nvSpPr>
          <p:cNvPr id="28"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3200" spc="-1" strike="noStrike">
              <a:latin typeface="Arial"/>
            </a:endParaRPr>
          </a:p>
        </p:txBody>
      </p:sp>
      <p:sp>
        <p:nvSpPr>
          <p:cNvPr id="29"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3200" spc="-1" strike="noStrike">
              <a:latin typeface="Arial"/>
            </a:endParaRPr>
          </a:p>
        </p:txBody>
      </p:sp>
      <p:sp>
        <p:nvSpPr>
          <p:cNvPr id="30" name="PlaceHolder 4"/>
          <p:cNvSpPr>
            <a:spLocks noGrp="1"/>
          </p:cNvSpPr>
          <p:nvPr>
            <p:ph type="body"/>
          </p:nvPr>
        </p:nvSpPr>
        <p:spPr>
          <a:xfrm>
            <a:off x="504000" y="3044520"/>
            <a:ext cx="4426920" cy="1568520"/>
          </a:xfrm>
          <a:prstGeom prst="rect">
            <a:avLst/>
          </a:prstGeom>
        </p:spPr>
        <p:txBody>
          <a:bodyPr lIns="0" rIns="0" tIns="0" bIns="0">
            <a:normAutofit/>
          </a:bodyPr>
          <a:p>
            <a:endParaRPr b="0" lang="en-US" sz="3200" spc="-1" strike="noStrike">
              <a:latin typeface="Arial"/>
            </a:endParaRPr>
          </a:p>
        </p:txBody>
      </p:sp>
      <p:sp>
        <p:nvSpPr>
          <p:cNvPr id="31" name="PlaceHolder 5"/>
          <p:cNvSpPr>
            <a:spLocks noGrp="1"/>
          </p:cNvSpPr>
          <p:nvPr>
            <p:ph type="body"/>
          </p:nvPr>
        </p:nvSpPr>
        <p:spPr>
          <a:xfrm>
            <a:off x="5152680" y="3044520"/>
            <a:ext cx="4426920" cy="1568520"/>
          </a:xfrm>
          <a:prstGeom prst="rect">
            <a:avLst/>
          </a:prstGeom>
        </p:spPr>
        <p:txBody>
          <a:bodyPr lIns="0" rIns="0" tIns="0" bIns="0">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504000" y="226080"/>
            <a:ext cx="9072000" cy="946440"/>
          </a:xfrm>
          <a:prstGeom prst="rect">
            <a:avLst/>
          </a:prstGeom>
        </p:spPr>
        <p:txBody>
          <a:bodyPr lIns="0" rIns="0" tIns="0" bIns="0" anchor="ctr">
            <a:noAutofit/>
          </a:bodyPr>
          <a:p>
            <a:pPr algn="ctr"/>
            <a:endParaRPr b="0" lang="en-US" sz="4400" spc="-1" strike="noStrike">
              <a:latin typeface="Arial"/>
            </a:endParaRPr>
          </a:p>
        </p:txBody>
      </p:sp>
      <p:sp>
        <p:nvSpPr>
          <p:cNvPr id="33" name="PlaceHolder 2"/>
          <p:cNvSpPr>
            <a:spLocks noGrp="1"/>
          </p:cNvSpPr>
          <p:nvPr>
            <p:ph type="body"/>
          </p:nvPr>
        </p:nvSpPr>
        <p:spPr>
          <a:xfrm>
            <a:off x="504000" y="1326600"/>
            <a:ext cx="2921040" cy="1568520"/>
          </a:xfrm>
          <a:prstGeom prst="rect">
            <a:avLst/>
          </a:prstGeom>
        </p:spPr>
        <p:txBody>
          <a:bodyPr lIns="0" rIns="0" tIns="0" bIns="0">
            <a:normAutofit/>
          </a:bodyPr>
          <a:p>
            <a:endParaRPr b="0" lang="en-US" sz="3200" spc="-1" strike="noStrike">
              <a:latin typeface="Arial"/>
            </a:endParaRPr>
          </a:p>
        </p:txBody>
      </p:sp>
      <p:sp>
        <p:nvSpPr>
          <p:cNvPr id="34" name="PlaceHolder 3"/>
          <p:cNvSpPr>
            <a:spLocks noGrp="1"/>
          </p:cNvSpPr>
          <p:nvPr>
            <p:ph type="body"/>
          </p:nvPr>
        </p:nvSpPr>
        <p:spPr>
          <a:xfrm>
            <a:off x="3571560" y="1326600"/>
            <a:ext cx="2921040" cy="1568520"/>
          </a:xfrm>
          <a:prstGeom prst="rect">
            <a:avLst/>
          </a:prstGeom>
        </p:spPr>
        <p:txBody>
          <a:bodyPr lIns="0" rIns="0" tIns="0" bIns="0">
            <a:normAutofit/>
          </a:bodyPr>
          <a:p>
            <a:endParaRPr b="0" lang="en-US" sz="3200" spc="-1" strike="noStrike">
              <a:latin typeface="Arial"/>
            </a:endParaRPr>
          </a:p>
        </p:txBody>
      </p:sp>
      <p:sp>
        <p:nvSpPr>
          <p:cNvPr id="35" name="PlaceHolder 4"/>
          <p:cNvSpPr>
            <a:spLocks noGrp="1"/>
          </p:cNvSpPr>
          <p:nvPr>
            <p:ph type="body"/>
          </p:nvPr>
        </p:nvSpPr>
        <p:spPr>
          <a:xfrm>
            <a:off x="6639120" y="1326600"/>
            <a:ext cx="2921040" cy="1568520"/>
          </a:xfrm>
          <a:prstGeom prst="rect">
            <a:avLst/>
          </a:prstGeom>
        </p:spPr>
        <p:txBody>
          <a:bodyPr lIns="0" rIns="0" tIns="0" bIns="0">
            <a:normAutofit/>
          </a:bodyPr>
          <a:p>
            <a:endParaRPr b="0" lang="en-US" sz="3200" spc="-1" strike="noStrike">
              <a:latin typeface="Arial"/>
            </a:endParaRPr>
          </a:p>
        </p:txBody>
      </p:sp>
      <p:sp>
        <p:nvSpPr>
          <p:cNvPr id="36" name="PlaceHolder 5"/>
          <p:cNvSpPr>
            <a:spLocks noGrp="1"/>
          </p:cNvSpPr>
          <p:nvPr>
            <p:ph type="body"/>
          </p:nvPr>
        </p:nvSpPr>
        <p:spPr>
          <a:xfrm>
            <a:off x="504000" y="3044520"/>
            <a:ext cx="2921040" cy="1568520"/>
          </a:xfrm>
          <a:prstGeom prst="rect">
            <a:avLst/>
          </a:prstGeom>
        </p:spPr>
        <p:txBody>
          <a:bodyPr lIns="0" rIns="0" tIns="0" bIns="0">
            <a:normAutofit/>
          </a:bodyPr>
          <a:p>
            <a:endParaRPr b="0" lang="en-US" sz="3200" spc="-1" strike="noStrike">
              <a:latin typeface="Arial"/>
            </a:endParaRPr>
          </a:p>
        </p:txBody>
      </p:sp>
      <p:sp>
        <p:nvSpPr>
          <p:cNvPr id="37" name="PlaceHolder 6"/>
          <p:cNvSpPr>
            <a:spLocks noGrp="1"/>
          </p:cNvSpPr>
          <p:nvPr>
            <p:ph type="body"/>
          </p:nvPr>
        </p:nvSpPr>
        <p:spPr>
          <a:xfrm>
            <a:off x="3571560" y="3044520"/>
            <a:ext cx="2921040" cy="1568520"/>
          </a:xfrm>
          <a:prstGeom prst="rect">
            <a:avLst/>
          </a:prstGeom>
        </p:spPr>
        <p:txBody>
          <a:bodyPr lIns="0" rIns="0" tIns="0" bIns="0">
            <a:normAutofit/>
          </a:bodyPr>
          <a:p>
            <a:endParaRPr b="0" lang="en-US" sz="3200" spc="-1" strike="noStrike">
              <a:latin typeface="Arial"/>
            </a:endParaRPr>
          </a:p>
        </p:txBody>
      </p:sp>
      <p:sp>
        <p:nvSpPr>
          <p:cNvPr id="38" name="PlaceHolder 7"/>
          <p:cNvSpPr>
            <a:spLocks noGrp="1"/>
          </p:cNvSpPr>
          <p:nvPr>
            <p:ph type="body"/>
          </p:nvPr>
        </p:nvSpPr>
        <p:spPr>
          <a:xfrm>
            <a:off x="6639120" y="3044520"/>
            <a:ext cx="2921040" cy="1568520"/>
          </a:xfrm>
          <a:prstGeom prst="rect">
            <a:avLst/>
          </a:prstGeom>
        </p:spPr>
        <p:txBody>
          <a:bodyPr lIns="0" rIns="0" tIns="0" bIns="0">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Picture 2" descr=""/>
          <p:cNvPicPr/>
          <p:nvPr/>
        </p:nvPicPr>
        <p:blipFill>
          <a:blip r:embed="rId2"/>
          <a:stretch/>
        </p:blipFill>
        <p:spPr>
          <a:xfrm>
            <a:off x="0" y="0"/>
            <a:ext cx="10078200" cy="5668200"/>
          </a:xfrm>
          <a:prstGeom prst="rect">
            <a:avLst/>
          </a:prstGeom>
          <a:ln w="0">
            <a:noFill/>
          </a:ln>
        </p:spPr>
      </p:pic>
      <p:sp>
        <p:nvSpPr>
          <p:cNvPr id="1" name="PlaceHolder 1"/>
          <p:cNvSpPr>
            <a:spLocks noGrp="1"/>
          </p:cNvSpPr>
          <p:nvPr>
            <p:ph type="title"/>
          </p:nvPr>
        </p:nvSpPr>
        <p:spPr>
          <a:xfrm>
            <a:off x="504000" y="226080"/>
            <a:ext cx="9072000" cy="94644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2" name="PlaceHolder 2"/>
          <p:cNvSpPr>
            <a:spLocks noGrp="1"/>
          </p:cNvSpPr>
          <p:nvPr>
            <p:ph type="body"/>
          </p:nvPr>
        </p:nvSpPr>
        <p:spPr>
          <a:xfrm>
            <a:off x="504000" y="1326600"/>
            <a:ext cx="9072000" cy="32886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2.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40"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2800" spc="-1" strike="noStrike">
                <a:solidFill>
                  <a:srgbClr val="ffff00"/>
                </a:solidFill>
                <a:latin typeface="Arial"/>
                <a:ea typeface="DejaVu Sans"/>
              </a:rPr>
              <a:t>George Frideric Handel wrote the Messiah in 24 days!</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42"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400" spc="-1" strike="noStrike">
                <a:solidFill>
                  <a:srgbClr val="ffff00"/>
                </a:solidFill>
                <a:latin typeface="Arial"/>
                <a:ea typeface="DejaVu Sans"/>
              </a:rPr>
              <a:t>Just for fun let’s see how fast he had to write, OK?  The average number of notes in one measure is around 16, the number of measures in the opening overture is 109, the number of pieces in the Messiah is 53.  If we assume that the average length of each piece is the same (many are much longer) we get an approximation of over 93,000 notes in the Messiah.  But knowing the music as well as I do, my guess is that the real number of notes in the Messiah is well over 100,000!  If we divide 100,000 by 24 days, we get the number of notes written in one day which is 4,167!  That comes out to 201 measures per day. And that does not account for mistakes and erasures!</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44"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200" spc="-1" strike="noStrike">
                <a:solidFill>
                  <a:srgbClr val="ffff00"/>
                </a:solidFill>
                <a:latin typeface="Arial"/>
                <a:ea typeface="DejaVu Sans"/>
              </a:rPr>
              <a:t>Know how to write notes on a score?  Great! Now try writing one measure with good harmony in it and 16 notes.  How long did it take you? If you took less than 5 minutes, you’re a truly great musician!  Now imagine doing that again at least 201 times in the same day!  Let’s see 201 times 5 minutes equals 1005 minutes, which is the same as 16.75 hours!  Feel like staying up for 16 hours and 45 minutes every day for 24 straight days?  But now comes the truly amazing part!  Yes, George Handel could have written that much music in 24 days, if they were at least 16 hour days, but he could never have composed the music so quickly!  He would only have had the time to listen to the music and “automatically” put it on paper!</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46" name="CustomShape 2"/>
          <p:cNvSpPr/>
          <p:nvPr/>
        </p:nvSpPr>
        <p:spPr>
          <a:xfrm>
            <a:off x="504000" y="1151640"/>
            <a:ext cx="9070200" cy="401184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400" spc="-1" strike="noStrike">
                <a:solidFill>
                  <a:srgbClr val="ffff00"/>
                </a:solidFill>
                <a:latin typeface="Arial"/>
                <a:ea typeface="DejaVu Sans"/>
              </a:rPr>
              <a:t>So where did the Messiah come from?  Obviously, it wasn’t Handel!  It had to come from God!  So why did God give the Messiah to Handel and to us?  What purpose did God have in mind?</a:t>
            </a:r>
            <a:endParaRPr b="0" lang="en-US" sz="2400" spc="-1" strike="noStrike">
              <a:latin typeface="Arial"/>
            </a:endParaRPr>
          </a:p>
          <a:p>
            <a:pPr algn="just">
              <a:lnSpc>
                <a:spcPct val="100000"/>
              </a:lnSpc>
            </a:pPr>
            <a:r>
              <a:rPr b="0" lang="en-US" sz="2400" spc="-1" strike="noStrike">
                <a:solidFill>
                  <a:srgbClr val="ffff00"/>
                </a:solidFill>
                <a:latin typeface="Arial"/>
                <a:ea typeface="DejaVu Sans"/>
              </a:rPr>
              <a:t> </a:t>
            </a:r>
            <a:endParaRPr b="0" lang="en-US" sz="2400" spc="-1" strike="noStrike">
              <a:latin typeface="Arial"/>
            </a:endParaRPr>
          </a:p>
          <a:p>
            <a:pPr algn="just">
              <a:lnSpc>
                <a:spcPct val="100000"/>
              </a:lnSpc>
            </a:pPr>
            <a:r>
              <a:rPr b="0" lang="en-US" sz="2400" spc="-1" strike="noStrike">
                <a:solidFill>
                  <a:srgbClr val="ffff00"/>
                </a:solidFill>
                <a:latin typeface="Arial"/>
                <a:ea typeface="DejaVu Sans"/>
              </a:rPr>
              <a:t>In the Bible there are many references to the “Word”.  Jesus is referred to as the Word.  And it says that He created all things “by the Word of His mouth”.  Was the Messiah an attempt to present the gospel to us in a way that would effectively tug on our heart strings?  </a:t>
            </a:r>
            <a:r>
              <a:rPr b="1" i="1" lang="en-US" sz="2400" spc="-1" strike="noStrike">
                <a:solidFill>
                  <a:srgbClr val="ffff00"/>
                </a:solidFill>
                <a:latin typeface="Arial"/>
                <a:ea typeface="DejaVu Sans"/>
              </a:rPr>
              <a:t>Are these the words and music that Jesus wanted us to hear?  From the courts of heaven?</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48"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4400" spc="-1" strike="sngStrike">
                <a:solidFill>
                  <a:srgbClr val="ffff00"/>
                </a:solidFill>
                <a:latin typeface="Arial"/>
                <a:ea typeface="DejaVu Sans"/>
              </a:rPr>
              <a:t>The Greatest Story Ever Told</a:t>
            </a:r>
            <a:endParaRPr b="0" lang="en-US" sz="4400" spc="-1" strike="noStrike">
              <a:latin typeface="Arial"/>
            </a:endParaRPr>
          </a:p>
          <a:p>
            <a:pPr algn="ctr">
              <a:lnSpc>
                <a:spcPct val="100000"/>
              </a:lnSpc>
            </a:pPr>
            <a:endParaRPr b="0" lang="en-US" sz="4400" spc="-1" strike="noStrike">
              <a:latin typeface="Arial"/>
            </a:endParaRPr>
          </a:p>
          <a:p>
            <a:pPr algn="ctr">
              <a:lnSpc>
                <a:spcPct val="100000"/>
              </a:lnSpc>
            </a:pPr>
            <a:r>
              <a:rPr b="0" lang="en-US" sz="4400" spc="-1" strike="noStrike">
                <a:solidFill>
                  <a:srgbClr val="ffffff"/>
                </a:solidFill>
                <a:latin typeface="Arial"/>
                <a:ea typeface="DejaVu Sans"/>
              </a:rPr>
              <a:t>The Greatest </a:t>
            </a:r>
            <a:r>
              <a:rPr b="0" lang="en-US" sz="4400" spc="-1" strike="noStrike" u="sng">
                <a:solidFill>
                  <a:srgbClr val="ff3300"/>
                </a:solidFill>
                <a:uFill>
                  <a:solidFill>
                    <a:srgbClr val="ffffff"/>
                  </a:solidFill>
                </a:uFill>
                <a:latin typeface="Arial"/>
                <a:ea typeface="DejaVu Sans"/>
              </a:rPr>
              <a:t>FACT</a:t>
            </a:r>
            <a:r>
              <a:rPr b="0" lang="en-US" sz="4400" spc="-1" strike="noStrike">
                <a:solidFill>
                  <a:srgbClr val="ffffff"/>
                </a:solidFill>
                <a:latin typeface="Arial"/>
                <a:ea typeface="DejaVu Sans"/>
              </a:rPr>
              <a:t> Ever Shared! </a:t>
            </a:r>
            <a:endParaRPr b="0" lang="en-US" sz="4400" spc="-1" strike="noStrike">
              <a:latin typeface="Arial"/>
            </a:endParaRPr>
          </a:p>
          <a:p>
            <a:pPr algn="ctr">
              <a:lnSpc>
                <a:spcPct val="100000"/>
              </a:lnSpc>
            </a:pPr>
            <a:r>
              <a:rPr b="0" lang="en-US" sz="4400" spc="-1" strike="noStrike">
                <a:solidFill>
                  <a:srgbClr val="ffff00"/>
                </a:solidFill>
                <a:latin typeface="Arial"/>
                <a:ea typeface="DejaVu Sans"/>
              </a:rPr>
              <a:t>(See “The Case For Christ”)</a:t>
            </a:r>
            <a:endParaRPr b="0" lang="en-US" sz="4400" spc="-1" strike="noStrike">
              <a:latin typeface="Arial"/>
            </a:endParaRPr>
          </a:p>
          <a:p>
            <a:pPr algn="ctr">
              <a:lnSpc>
                <a:spcPct val="100000"/>
              </a:lnSpc>
            </a:pPr>
            <a:endParaRPr b="0" lang="en-US" sz="4400" spc="-1" strike="noStrike">
              <a:latin typeface="Arial"/>
            </a:endParaRPr>
          </a:p>
          <a:p>
            <a:pPr algn="ctr">
              <a:lnSpc>
                <a:spcPct val="100000"/>
              </a:lnSpc>
            </a:pPr>
            <a:r>
              <a:rPr b="0" lang="en-US" sz="2000" spc="-1" strike="noStrike">
                <a:solidFill>
                  <a:srgbClr val="ffffff"/>
                </a:solidFill>
                <a:latin typeface="Arial"/>
                <a:ea typeface="DejaVu Sans"/>
              </a:rPr>
              <a:t>(Messiah #1 “Overture” - Orchestra)</a:t>
            </a: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50"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800" spc="-1" strike="noStrike">
                <a:solidFill>
                  <a:srgbClr val="fff200"/>
                </a:solidFill>
                <a:latin typeface="Arial"/>
                <a:ea typeface="DejaVu Sans"/>
              </a:rPr>
              <a:t>A brief history of the Messiah taken from the Oratorio book itself:</a:t>
            </a:r>
            <a:endParaRPr b="0" lang="en-US" sz="2800" spc="-1" strike="noStrike">
              <a:latin typeface="Arial"/>
            </a:endParaRPr>
          </a:p>
          <a:p>
            <a:pPr algn="just">
              <a:lnSpc>
                <a:spcPct val="100000"/>
              </a:lnSpc>
            </a:pPr>
            <a:endParaRPr b="0" lang="en-US" sz="2800" spc="-1" strike="noStrike">
              <a:latin typeface="Arial"/>
            </a:endParaRPr>
          </a:p>
          <a:p>
            <a:pPr algn="just">
              <a:lnSpc>
                <a:spcPct val="100000"/>
              </a:lnSpc>
            </a:pPr>
            <a:r>
              <a:rPr b="0" lang="en-US" sz="2800" spc="-1" strike="noStrike">
                <a:solidFill>
                  <a:srgbClr val="fff200"/>
                </a:solidFill>
                <a:latin typeface="Arial"/>
                <a:ea typeface="DejaVu Sans"/>
              </a:rPr>
              <a:t>“</a:t>
            </a:r>
            <a:r>
              <a:rPr b="0" lang="en-US" sz="2800" spc="-1" strike="noStrike">
                <a:solidFill>
                  <a:srgbClr val="fff200"/>
                </a:solidFill>
                <a:latin typeface="Arial"/>
                <a:ea typeface="DejaVu Sans"/>
              </a:rPr>
              <a:t>The Messiah, Handel’s most successful and best-known oratorio, was composed in the year 1741 in 24 days, from August 22</a:t>
            </a:r>
            <a:r>
              <a:rPr b="0" lang="en-US" sz="2800" spc="-1" strike="noStrike" baseline="30000">
                <a:solidFill>
                  <a:srgbClr val="fff200"/>
                </a:solidFill>
                <a:latin typeface="Arial"/>
                <a:ea typeface="DejaVu Sans"/>
              </a:rPr>
              <a:t>nd</a:t>
            </a:r>
            <a:r>
              <a:rPr b="0" lang="en-US" sz="2800" spc="-1" strike="noStrike">
                <a:solidFill>
                  <a:srgbClr val="fff200"/>
                </a:solidFill>
                <a:latin typeface="Arial"/>
                <a:ea typeface="DejaVu Sans"/>
              </a:rPr>
              <a:t> to September the 14</a:t>
            </a:r>
            <a:r>
              <a:rPr b="0" lang="en-US" sz="2800" spc="-1" strike="noStrike" baseline="30000">
                <a:solidFill>
                  <a:srgbClr val="fff200"/>
                </a:solidFill>
                <a:latin typeface="Arial"/>
                <a:ea typeface="DejaVu Sans"/>
              </a:rPr>
              <a:t>th</a:t>
            </a:r>
            <a:r>
              <a:rPr b="0" lang="en-US" sz="2800" spc="-1" strike="noStrike">
                <a:solidFill>
                  <a:srgbClr val="fff200"/>
                </a:solidFill>
                <a:latin typeface="Arial"/>
                <a:ea typeface="DejaVu Sans"/>
              </a:rPr>
              <a:t>.  It was first performed at a concert given for charitable purposes at Dublin, Ireland, on April the 13</a:t>
            </a:r>
            <a:r>
              <a:rPr b="0" lang="en-US" sz="2800" spc="-1" strike="noStrike" baseline="30000">
                <a:solidFill>
                  <a:srgbClr val="fff200"/>
                </a:solidFill>
                <a:latin typeface="Arial"/>
                <a:ea typeface="DejaVu Sans"/>
              </a:rPr>
              <a:t>th</a:t>
            </a:r>
            <a:r>
              <a:rPr b="0" lang="en-US" sz="2800" spc="-1" strike="noStrike">
                <a:solidFill>
                  <a:srgbClr val="fff200"/>
                </a:solidFill>
                <a:latin typeface="Arial"/>
                <a:ea typeface="DejaVu Sans"/>
              </a:rPr>
              <a:t>, 1742, Handel conducting the performance in person.”</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52"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800" spc="-1" strike="noStrike">
                <a:solidFill>
                  <a:srgbClr val="ffffff"/>
                </a:solidFill>
                <a:latin typeface="Arial"/>
                <a:ea typeface="DejaVu Sans"/>
              </a:rPr>
              <a:t>What is left unsaid is that many people viewed the Messiah as unimportant.  It was composed so quickly, it must be a poor composition.</a:t>
            </a:r>
            <a:endParaRPr b="0" lang="en-US" sz="2800" spc="-1" strike="noStrike">
              <a:latin typeface="Arial"/>
            </a:endParaRPr>
          </a:p>
          <a:p>
            <a:pPr algn="just">
              <a:lnSpc>
                <a:spcPct val="100000"/>
              </a:lnSpc>
            </a:pP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Many Christians today wonder how the Jewish people in Jesus’ day could have rejected their Messiah.  But we have done much worse!  Is it worse to outright reject Jesus?  Or to verbally accept Him and marginalize His most precious and modern day gifts?</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54"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800" spc="-1" strike="noStrike">
                <a:solidFill>
                  <a:srgbClr val="fff200"/>
                </a:solidFill>
                <a:latin typeface="Arial"/>
                <a:ea typeface="DejaVu Sans"/>
              </a:rPr>
              <a:t>There is no doubt in anyone’s mind that we are all sinners.  All it takes is one brief look at the TV news to confirm that fact.  The amazing part is that God still calls all of us “His People” even though we may not yet have given our lives to Him.  What is still more amazing is that He wants to comfort us, even before we repent of our sins, with the fact that He has died in our place, and has forgiven our sins!  This is what motivates us to change for the better!</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56" name="CustomShape 2"/>
          <p:cNvSpPr/>
          <p:nvPr/>
        </p:nvSpPr>
        <p:spPr>
          <a:xfrm>
            <a:off x="504000" y="1367280"/>
            <a:ext cx="9070200" cy="379692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200" spc="-1" strike="noStrike">
                <a:solidFill>
                  <a:srgbClr val="fff200"/>
                </a:solidFill>
                <a:latin typeface="Arial"/>
                <a:ea typeface="DejaVu Sans"/>
              </a:rPr>
              <a:t>Messiah #2 “Comfort Ye My People” - Tenor Solo</a:t>
            </a:r>
            <a:endParaRPr b="0" lang="en-US" sz="3200" spc="-1" strike="noStrike">
              <a:latin typeface="Arial"/>
            </a:endParaRPr>
          </a:p>
          <a:p>
            <a:pPr algn="just">
              <a:lnSpc>
                <a:spcPct val="100000"/>
              </a:lnSpc>
            </a:pPr>
            <a:r>
              <a:rPr b="0" lang="en-US" sz="4000" spc="-1" strike="noStrike">
                <a:solidFill>
                  <a:srgbClr val="ffffff"/>
                </a:solidFill>
                <a:latin typeface="Arial"/>
                <a:ea typeface="DejaVu Sans"/>
              </a:rPr>
              <a:t>Based on Isaiah 40:1-3   KJV</a:t>
            </a:r>
            <a:endParaRPr b="0" lang="en-US" sz="40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Comfort ye, comfort ye my people, saith your God. Speak ye comfortably to Jerusalem, and cry unto her, that her warfare is accomplished, that her iniquity is pardoned: for she hath received of the </a:t>
            </a:r>
            <a:r>
              <a:rPr b="0" lang="en-US" sz="2800" spc="-1" strike="noStrike" cap="small">
                <a:solidFill>
                  <a:srgbClr val="ffffff"/>
                </a:solidFill>
                <a:latin typeface="Arial"/>
                <a:ea typeface="DejaVu Sans"/>
              </a:rPr>
              <a:t>Lord</a:t>
            </a:r>
            <a:r>
              <a:rPr b="0" lang="en-US" sz="2800" spc="-1" strike="noStrike">
                <a:solidFill>
                  <a:srgbClr val="ffffff"/>
                </a:solidFill>
                <a:latin typeface="Arial"/>
                <a:ea typeface="DejaVu Sans"/>
              </a:rPr>
              <a:t>'s hand double for all her sins.  The voice of him that crieth in the wilderness, Prepare ye the way of the </a:t>
            </a:r>
            <a:r>
              <a:rPr b="0" lang="en-US" sz="2800" spc="-1" strike="noStrike" cap="small">
                <a:solidFill>
                  <a:srgbClr val="ffffff"/>
                </a:solidFill>
                <a:latin typeface="Arial"/>
                <a:ea typeface="DejaVu Sans"/>
              </a:rPr>
              <a:t>Lord</a:t>
            </a:r>
            <a:r>
              <a:rPr b="0" lang="en-US" sz="2800" spc="-1" strike="noStrike">
                <a:solidFill>
                  <a:srgbClr val="ffffff"/>
                </a:solidFill>
                <a:latin typeface="Arial"/>
                <a:ea typeface="DejaVu Sans"/>
              </a:rPr>
              <a:t>, make straight in the desert a highway for our God.”</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58" name="CustomShape 2"/>
          <p:cNvSpPr/>
          <p:nvPr/>
        </p:nvSpPr>
        <p:spPr>
          <a:xfrm>
            <a:off x="504000" y="1076040"/>
            <a:ext cx="9070200" cy="437904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1" lang="en-US" sz="2400" spc="-1" strike="noStrike">
                <a:solidFill>
                  <a:srgbClr val="fff200"/>
                </a:solidFill>
                <a:latin typeface="Times New Roman"/>
                <a:ea typeface="DejaVu Sans"/>
              </a:rPr>
              <a:t>The Glory of God – His Character</a:t>
            </a:r>
            <a:endParaRPr b="0" lang="en-US" sz="2400" spc="-1" strike="noStrike">
              <a:latin typeface="Arial"/>
            </a:endParaRPr>
          </a:p>
          <a:p>
            <a:pPr algn="just">
              <a:lnSpc>
                <a:spcPct val="100000"/>
              </a:lnSpc>
            </a:pPr>
            <a:r>
              <a:rPr b="0" lang="en-US" sz="2400" spc="-1" strike="noStrike">
                <a:solidFill>
                  <a:srgbClr val="fff200"/>
                </a:solidFill>
                <a:latin typeface="Times New Roman"/>
                <a:ea typeface="DejaVu Sans"/>
              </a:rPr>
              <a:t>Even the angels have His Character and so should we:</a:t>
            </a:r>
            <a:endParaRPr b="0" lang="en-US" sz="2400" spc="-1" strike="noStrike">
              <a:latin typeface="Arial"/>
            </a:endParaRPr>
          </a:p>
          <a:p>
            <a:pPr algn="just">
              <a:lnSpc>
                <a:spcPct val="100000"/>
              </a:lnSpc>
            </a:pPr>
            <a:endParaRPr b="0" lang="en-US" sz="2400" spc="-1" strike="noStrike">
              <a:latin typeface="Arial"/>
            </a:endParaRPr>
          </a:p>
          <a:p>
            <a:pPr algn="just">
              <a:lnSpc>
                <a:spcPct val="100000"/>
              </a:lnSpc>
            </a:pPr>
            <a:r>
              <a:rPr b="0" lang="en-US" sz="2400" spc="-1" strike="noStrike">
                <a:solidFill>
                  <a:srgbClr val="ffffff"/>
                </a:solidFill>
                <a:latin typeface="Times New Roman"/>
                <a:ea typeface="DejaVu Sans"/>
              </a:rPr>
              <a:t>“</a:t>
            </a:r>
            <a:r>
              <a:rPr b="0" lang="en-US" sz="2400" spc="-1" strike="noStrike">
                <a:solidFill>
                  <a:srgbClr val="ffffff"/>
                </a:solidFill>
                <a:latin typeface="Times New Roman"/>
                <a:ea typeface="DejaVu Sans"/>
              </a:rPr>
              <a:t>The angels of glory find their joy in giving,--giving love and tireless watchcare to souls that are fallen and unholy. Heavenly beings woo the hearts of men; they bring to this dark world light from the courts above; by gentle and patient ministry they move upon the human spirit, to bring the lost into a fellowship with Christ which is even closer than they themselves can know.” </a:t>
            </a:r>
            <a:endParaRPr b="0" lang="en-US" sz="2400" spc="-1" strike="noStrike">
              <a:latin typeface="Arial"/>
            </a:endParaRPr>
          </a:p>
          <a:p>
            <a:pPr algn="just">
              <a:lnSpc>
                <a:spcPct val="100000"/>
              </a:lnSpc>
            </a:pPr>
            <a:r>
              <a:rPr b="0" i="1" lang="en-US" sz="2400" spc="-1" strike="noStrike">
                <a:solidFill>
                  <a:srgbClr val="ffffff"/>
                </a:solidFill>
                <a:latin typeface="Times New Roman"/>
                <a:ea typeface="DejaVu Sans"/>
              </a:rPr>
              <a:t>The Desire of Ages</a:t>
            </a:r>
            <a:r>
              <a:rPr b="0" lang="en-US" sz="2400" spc="-1" strike="noStrike">
                <a:solidFill>
                  <a:srgbClr val="ffffff"/>
                </a:solidFill>
                <a:latin typeface="Times New Roman"/>
                <a:ea typeface="DejaVu Sans"/>
              </a:rPr>
              <a:t>, page 21, by Ellen G. White</a:t>
            </a:r>
            <a:endParaRPr b="0" lang="en-US" sz="2400" spc="-1" strike="noStrike">
              <a:latin typeface="Arial"/>
            </a:endParaRPr>
          </a:p>
          <a:p>
            <a:pPr algn="just">
              <a:lnSpc>
                <a:spcPct val="100000"/>
              </a:lnSpc>
            </a:pPr>
            <a:endParaRPr b="0" lang="en-US" sz="2400" spc="-1" strike="noStrike">
              <a:latin typeface="Arial"/>
            </a:endParaRPr>
          </a:p>
          <a:p>
            <a:pPr algn="just">
              <a:lnSpc>
                <a:spcPct val="100000"/>
              </a:lnSpc>
            </a:pPr>
            <a:r>
              <a:rPr b="0" lang="en-US" sz="2400" spc="-1" strike="noStrike">
                <a:solidFill>
                  <a:srgbClr val="fff200"/>
                </a:solidFill>
                <a:latin typeface="Times New Roman"/>
                <a:ea typeface="DejaVu Sans"/>
              </a:rPr>
              <a:t>Motivated to have a better character?  Now you understand the importance of the next piece!</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60"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800" spc="-1" strike="noStrike">
                <a:solidFill>
                  <a:srgbClr val="fff200"/>
                </a:solidFill>
                <a:latin typeface="Arial"/>
                <a:ea typeface="DejaVu Sans"/>
              </a:rPr>
              <a:t>Messiah #3 “Every Valley Shall Be Exalted” - Tenor Solo</a:t>
            </a:r>
            <a:endParaRPr b="0" lang="en-US" sz="2800" spc="-1" strike="noStrike">
              <a:latin typeface="Arial"/>
            </a:endParaRPr>
          </a:p>
          <a:p>
            <a:pPr algn="just">
              <a:lnSpc>
                <a:spcPct val="100000"/>
              </a:lnSpc>
            </a:pPr>
            <a:r>
              <a:rPr b="0" lang="en-US" sz="3600" spc="-1" strike="noStrike">
                <a:solidFill>
                  <a:srgbClr val="ffffff"/>
                </a:solidFill>
                <a:latin typeface="Arial"/>
                <a:ea typeface="DejaVu Sans"/>
              </a:rPr>
              <a:t>Based on Isaiah 40:4   KJV</a:t>
            </a:r>
            <a:endParaRPr b="0" lang="en-US" sz="3600" spc="-1" strike="noStrike">
              <a:latin typeface="Arial"/>
            </a:endParaRPr>
          </a:p>
          <a:p>
            <a:pPr algn="just">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Every valley shall be exalted, and every mountain and hill shall be made low: and the crooked shall be made straight, and the rough places plain:”</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62"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200" spc="-1" strike="noStrike">
                <a:solidFill>
                  <a:srgbClr val="fff200"/>
                </a:solidFill>
                <a:latin typeface="Times New Roman"/>
                <a:ea typeface="DejaVu Sans"/>
              </a:rPr>
              <a:t>“</a:t>
            </a:r>
            <a:r>
              <a:rPr b="0" lang="en-US" sz="2200" spc="-1" strike="noStrike">
                <a:solidFill>
                  <a:srgbClr val="fff200"/>
                </a:solidFill>
                <a:latin typeface="Times New Roman"/>
                <a:ea typeface="DejaVu Sans"/>
              </a:rPr>
              <a:t>But turning from all lesser representations, we behold God in Jesus. Looking unto Jesus we see that it is the glory of our God to give. "I do nothing of Myself," said Christ; "the living Father hath sent Me, and I live by the Father." "I seek not Mine own glory," but the glory of Him that sent Me. John 8:28; 6:57; 8:50; 7:18. In these words is set forth the great principle which is the law of life for the universe. All things Christ received from God, but He took to give. So in the heavenly courts, in His ministry for all created beings: through the beloved Son, the Father's life flows out to all; through the Son it returns, in praise and joyous service, a tide of love, to the great Source of all. And thus through Christ the circuit of beneficence is complete, representing the character of the great Giver, the law of life.” </a:t>
            </a:r>
            <a:endParaRPr b="0" lang="en-US" sz="2200" spc="-1" strike="noStrike">
              <a:latin typeface="Arial"/>
            </a:endParaRPr>
          </a:p>
          <a:p>
            <a:pPr algn="just">
              <a:lnSpc>
                <a:spcPct val="100000"/>
              </a:lnSpc>
            </a:pPr>
            <a:r>
              <a:rPr b="0" i="1" lang="en-US" sz="2200" spc="-1" strike="noStrike">
                <a:solidFill>
                  <a:srgbClr val="fff200"/>
                </a:solidFill>
                <a:latin typeface="Times New Roman"/>
                <a:ea typeface="DejaVu Sans"/>
              </a:rPr>
              <a:t>The Desire of Ages</a:t>
            </a:r>
            <a:r>
              <a:rPr b="0" lang="en-US" sz="2200" spc="-1" strike="noStrike">
                <a:solidFill>
                  <a:srgbClr val="fff200"/>
                </a:solidFill>
                <a:latin typeface="Times New Roman"/>
                <a:ea typeface="DejaVu Sans"/>
              </a:rPr>
              <a:t>, page 21, by Ellen G. White</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64"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200" spc="-1" strike="noStrike">
                <a:solidFill>
                  <a:srgbClr val="fff200"/>
                </a:solidFill>
                <a:latin typeface="Times New Roman"/>
                <a:ea typeface="DejaVu Sans"/>
              </a:rPr>
              <a:t>“</a:t>
            </a:r>
            <a:r>
              <a:rPr b="0" lang="en-US" sz="2200" spc="-1" strike="noStrike">
                <a:solidFill>
                  <a:srgbClr val="fff200"/>
                </a:solidFill>
                <a:latin typeface="Times New Roman"/>
                <a:ea typeface="DejaVu Sans"/>
              </a:rPr>
              <a:t>In heaven itself this law was broken. Sin originated in self-seeking. Lucifer, the covering cherub, desired to be first in heaven. He sought to gain control of heavenly beings, to draw them away from their Creator, and to win their homage to himself. Therefore he misrepresented God, attributing to Him the desire for self-exaltation. With his own evil characteristics he sought to invest the loving Creator. Thus he deceived angels. Thus he deceived men. He led them to doubt the word of God, and to distrust His goodness. Because God is a God of justice and terrible majesty, Satan caused them to look upon Him as severe and unforgiving. Thus he drew men to join him in rebellion against God, and the night of woe settled down upon the world.” </a:t>
            </a:r>
            <a:endParaRPr b="0" lang="en-US" sz="2200" spc="-1" strike="noStrike">
              <a:latin typeface="Arial"/>
            </a:endParaRPr>
          </a:p>
          <a:p>
            <a:pPr algn="just">
              <a:lnSpc>
                <a:spcPct val="100000"/>
              </a:lnSpc>
            </a:pPr>
            <a:r>
              <a:rPr b="0" i="1" lang="en-US" sz="2200" spc="-1" strike="noStrike">
                <a:solidFill>
                  <a:srgbClr val="fff200"/>
                </a:solidFill>
                <a:latin typeface="Times New Roman"/>
                <a:ea typeface="DejaVu Sans"/>
              </a:rPr>
              <a:t>The Desire of Ages</a:t>
            </a:r>
            <a:r>
              <a:rPr b="0" lang="en-US" sz="2200" spc="-1" strike="noStrike">
                <a:solidFill>
                  <a:srgbClr val="fff200"/>
                </a:solidFill>
                <a:latin typeface="Times New Roman"/>
                <a:ea typeface="DejaVu Sans"/>
              </a:rPr>
              <a:t>, pages 21, 22, by Ellen G. White</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66"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200" spc="-1" strike="noStrike">
                <a:solidFill>
                  <a:srgbClr val="fff200"/>
                </a:solidFill>
                <a:latin typeface="Times New Roman"/>
                <a:ea typeface="DejaVu Sans"/>
              </a:rPr>
              <a:t>“</a:t>
            </a:r>
            <a:r>
              <a:rPr b="0" lang="en-US" sz="2200" spc="-1" strike="noStrike">
                <a:solidFill>
                  <a:srgbClr val="fff200"/>
                </a:solidFill>
                <a:latin typeface="Times New Roman"/>
                <a:ea typeface="DejaVu Sans"/>
              </a:rPr>
              <a:t>The earth was dark through misapprehension of God. That the gloomy shadows might be lightened, that the world might be brought back to God, Satan's deceptive power was to be broken. This could not be done by force. The exercise of force is contrary to the principles of God's government; He desires only the service of love; and love cannot be commanded; it cannot be won by force or authority. </a:t>
            </a:r>
            <a:r>
              <a:rPr b="0" lang="en-US" sz="2200" spc="-1" strike="noStrike">
                <a:solidFill>
                  <a:srgbClr val="f37b70"/>
                </a:solidFill>
                <a:latin typeface="Times New Roman"/>
                <a:ea typeface="DejaVu Sans"/>
              </a:rPr>
              <a:t>Only by love is love awakened.</a:t>
            </a:r>
            <a:r>
              <a:rPr b="0" lang="en-US" sz="2200" spc="-1" strike="noStrike">
                <a:solidFill>
                  <a:srgbClr val="fff200"/>
                </a:solidFill>
                <a:latin typeface="Times New Roman"/>
                <a:ea typeface="DejaVu Sans"/>
              </a:rPr>
              <a:t> To know God is to love Him; His character must be manifested in contrast to the character of Satan. This work only one Being in all the universe could do. Only He who knew the height and depth of the love of God could make it known. Upon the world's dark night the Sun of Righteousness must rise, "with healing in His wings." Mal. 4:2.”  </a:t>
            </a:r>
            <a:endParaRPr b="0" lang="en-US" sz="2200" spc="-1" strike="noStrike">
              <a:latin typeface="Arial"/>
            </a:endParaRPr>
          </a:p>
          <a:p>
            <a:pPr algn="just">
              <a:lnSpc>
                <a:spcPct val="100000"/>
              </a:lnSpc>
            </a:pPr>
            <a:r>
              <a:rPr b="0" i="1" lang="en-US" sz="2200" spc="-1" strike="noStrike">
                <a:solidFill>
                  <a:srgbClr val="fff200"/>
                </a:solidFill>
                <a:latin typeface="Times New Roman"/>
                <a:ea typeface="DejaVu Sans"/>
              </a:rPr>
              <a:t>The Desire of Ages</a:t>
            </a:r>
            <a:r>
              <a:rPr b="0" lang="en-US" sz="2200" spc="-1" strike="noStrike">
                <a:solidFill>
                  <a:srgbClr val="fff200"/>
                </a:solidFill>
                <a:latin typeface="Times New Roman"/>
                <a:ea typeface="DejaVu Sans"/>
              </a:rPr>
              <a:t>, page 22, by Ellen G. White</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68"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600" spc="-1" strike="noStrike">
                <a:solidFill>
                  <a:srgbClr val="fff200"/>
                </a:solidFill>
                <a:latin typeface="Times New Roman"/>
                <a:ea typeface="DejaVu Sans"/>
              </a:rPr>
              <a:t>The Truth has a way of “getting out”.  When God speaks, great things happen!  When God (Jesus) spoke, this whole solar system was created, and the Hubble Space Telescope most likely took a moving picture of that event (see IMAX Hubble 3D movie), the event that happened about 6,000 years ago! The light took a long time to get here.  And that same creative power is found in every word that’s in the Bible.  (Well...NASA deleted that footage)!</a:t>
            </a:r>
            <a:endParaRPr b="0" lang="en-US" sz="2600" spc="-1" strike="noStrike">
              <a:latin typeface="Arial"/>
            </a:endParaRPr>
          </a:p>
          <a:p>
            <a:pPr algn="just">
              <a:lnSpc>
                <a:spcPct val="100000"/>
              </a:lnSpc>
            </a:pPr>
            <a:r>
              <a:rPr b="0" lang="en-US" sz="2600" spc="-1" strike="noStrike">
                <a:solidFill>
                  <a:srgbClr val="fff200"/>
                </a:solidFill>
                <a:latin typeface="Times New Roman"/>
                <a:ea typeface="DejaVu Sans"/>
              </a:rPr>
              <a:t> </a:t>
            </a:r>
            <a:endParaRPr b="0" lang="en-US" sz="2600" spc="-1" strike="noStrike">
              <a:latin typeface="Arial"/>
            </a:endParaRPr>
          </a:p>
          <a:p>
            <a:pPr algn="just">
              <a:lnSpc>
                <a:spcPct val="100000"/>
              </a:lnSpc>
            </a:pPr>
            <a:r>
              <a:rPr b="0" lang="en-US" sz="2600" spc="-1" strike="noStrike">
                <a:solidFill>
                  <a:srgbClr val="fff200"/>
                </a:solidFill>
                <a:latin typeface="Times New Roman"/>
                <a:ea typeface="DejaVu Sans"/>
              </a:rPr>
              <a:t>Luke 4:4   KJV</a:t>
            </a:r>
            <a:endParaRPr b="0" lang="en-US" sz="2600" spc="-1" strike="noStrike">
              <a:latin typeface="Arial"/>
            </a:endParaRPr>
          </a:p>
          <a:p>
            <a:pPr algn="just">
              <a:lnSpc>
                <a:spcPct val="100000"/>
              </a:lnSpc>
            </a:pPr>
            <a:r>
              <a:rPr b="0" lang="en-US" sz="2600" spc="-1" strike="noStrike">
                <a:solidFill>
                  <a:srgbClr val="fff200"/>
                </a:solidFill>
                <a:latin typeface="Times New Roman"/>
                <a:ea typeface="DejaVu Sans"/>
              </a:rPr>
              <a:t>“</a:t>
            </a:r>
            <a:r>
              <a:rPr b="0" lang="en-US" sz="2600" spc="-1" strike="noStrike">
                <a:solidFill>
                  <a:srgbClr val="fff200"/>
                </a:solidFill>
                <a:latin typeface="Times New Roman"/>
                <a:ea typeface="DejaVu Sans"/>
              </a:rPr>
              <a:t>And Jesus answered him, saying, ‘It is written, That man shall not live by bread alone, but by every word of God.’” </a:t>
            </a:r>
            <a:endParaRPr b="0" lang="en-US" sz="26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70"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600" spc="-1" strike="noStrike">
                <a:solidFill>
                  <a:srgbClr val="fff200"/>
                </a:solidFill>
                <a:latin typeface="Times New Roman"/>
                <a:ea typeface="DejaVu Sans"/>
              </a:rPr>
              <a:t>Unfortunately, some people decided to “edit our reality” by changing the original footage taken by the Hubble telescope.  In the original footage it shows fully formed solar systems, highly compressed, with an un-ignited sun at the core, traveling in the core of each “tadpole”.  But this evidence of God’s creative power was too much for the scientific community to handle!  They simply had to edit reality!  What did they paste into the video instead?  Their own concept of a mini big bang, complete with a cloud of dust around a hot core!  But wonder of wonders, the dust cloud is not deformed in the least by the friction of traveling through space at 15 million miles per hour!  So much for “thinking ahead”!</a:t>
            </a:r>
            <a:endParaRPr b="0" lang="en-US" sz="26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72"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200" spc="-1" strike="noStrike">
                <a:solidFill>
                  <a:srgbClr val="ffff00"/>
                </a:solidFill>
                <a:latin typeface="Arial"/>
                <a:ea typeface="DejaVu Sans"/>
              </a:rPr>
              <a:t>Does the idea of “editing reality” sound familiar?  It should!  That is exactly what Lucifer (aka Satan) did when he told Eve in the garden of Eden that she “would not surely die”, implying that God’s Word could not be trusted!  In this first lie Satan formed the basis for the myth of the “immortal soul” that goes on living after we die.</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74"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200" spc="-1" strike="noStrike">
                <a:solidFill>
                  <a:srgbClr val="fff200"/>
                </a:solidFill>
                <a:latin typeface="Times New Roman"/>
                <a:ea typeface="DejaVu Sans"/>
              </a:rPr>
              <a:t>Messiah #4 “And The Glory Of The Lord” - Chorus</a:t>
            </a:r>
            <a:endParaRPr b="0" lang="en-US" sz="3200" spc="-1" strike="noStrike">
              <a:latin typeface="Arial"/>
            </a:endParaRPr>
          </a:p>
          <a:p>
            <a:pPr algn="just">
              <a:lnSpc>
                <a:spcPct val="100000"/>
              </a:lnSpc>
            </a:pPr>
            <a:r>
              <a:rPr b="0" lang="en-US" sz="4400" spc="-1" strike="noStrike">
                <a:solidFill>
                  <a:srgbClr val="ffffff"/>
                </a:solidFill>
                <a:latin typeface="Times New Roman"/>
                <a:ea typeface="DejaVu Sans"/>
              </a:rPr>
              <a:t>Based on Isaiah 40:5   KJV</a:t>
            </a:r>
            <a:endParaRPr b="0" lang="en-US" sz="4400" spc="-1" strike="noStrike">
              <a:latin typeface="Arial"/>
            </a:endParaRPr>
          </a:p>
          <a:p>
            <a:pPr algn="just">
              <a:lnSpc>
                <a:spcPct val="100000"/>
              </a:lnSpc>
            </a:pPr>
            <a:r>
              <a:rPr b="0" lang="en-US" sz="4400" spc="-1" strike="noStrike">
                <a:solidFill>
                  <a:srgbClr val="ffffff"/>
                </a:solidFill>
                <a:latin typeface="Times New Roman"/>
                <a:ea typeface="DejaVu Sans"/>
              </a:rPr>
              <a:t>“</a:t>
            </a:r>
            <a:r>
              <a:rPr b="0" lang="en-US" sz="4400" spc="-1" strike="noStrike">
                <a:solidFill>
                  <a:srgbClr val="ffffff"/>
                </a:solidFill>
                <a:latin typeface="Times New Roman"/>
                <a:ea typeface="DejaVu Sans"/>
              </a:rPr>
              <a:t>And the glory of the LORD shall be revealed, and all flesh shall see </a:t>
            </a:r>
            <a:r>
              <a:rPr b="0" i="1" lang="en-US" sz="4400" spc="-1" strike="noStrike">
                <a:solidFill>
                  <a:srgbClr val="ffffff"/>
                </a:solidFill>
                <a:latin typeface="Times New Roman"/>
                <a:ea typeface="DejaVu Sans"/>
              </a:rPr>
              <a:t>it </a:t>
            </a:r>
            <a:r>
              <a:rPr b="0" lang="en-US" sz="4400" spc="-1" strike="noStrike">
                <a:solidFill>
                  <a:srgbClr val="ffffff"/>
                </a:solidFill>
                <a:latin typeface="Times New Roman"/>
                <a:ea typeface="DejaVu Sans"/>
              </a:rPr>
              <a:t>together: for the mouth of the LORD hath spoken </a:t>
            </a:r>
            <a:r>
              <a:rPr b="0" i="1" lang="en-US" sz="4400" spc="-1" strike="noStrike">
                <a:solidFill>
                  <a:srgbClr val="ffffff"/>
                </a:solidFill>
                <a:latin typeface="Times New Roman"/>
                <a:ea typeface="DejaVu Sans"/>
              </a:rPr>
              <a:t>it</a:t>
            </a:r>
            <a:r>
              <a:rPr b="0" lang="en-US" sz="4400" spc="-1" strike="noStrike">
                <a:solidFill>
                  <a:srgbClr val="ffffff"/>
                </a:solidFill>
                <a:latin typeface="Times New Roman"/>
                <a:ea typeface="DejaVu Sans"/>
              </a:rPr>
              <a:t>.” </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76" name="CustomShape 2"/>
          <p:cNvSpPr/>
          <p:nvPr/>
        </p:nvSpPr>
        <p:spPr>
          <a:xfrm>
            <a:off x="504000" y="840240"/>
            <a:ext cx="9070200" cy="1443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1800" spc="-1" strike="noStrike">
                <a:solidFill>
                  <a:srgbClr val="fff200"/>
                </a:solidFill>
                <a:latin typeface="Times New Roman"/>
                <a:ea typeface="DejaVu Sans"/>
              </a:rPr>
              <a:t>Mark 13:8   KJV</a:t>
            </a:r>
            <a:endParaRPr b="0" lang="en-US" sz="1800" spc="-1" strike="noStrike">
              <a:latin typeface="Arial"/>
            </a:endParaRPr>
          </a:p>
          <a:p>
            <a:pPr algn="just">
              <a:lnSpc>
                <a:spcPct val="100000"/>
              </a:lnSpc>
            </a:pPr>
            <a:r>
              <a:rPr b="0" lang="en-US" sz="1800" spc="-1" strike="noStrike">
                <a:solidFill>
                  <a:srgbClr val="fff200"/>
                </a:solidFill>
                <a:latin typeface="Times New Roman"/>
                <a:ea typeface="DejaVu Sans"/>
              </a:rPr>
              <a:t>“</a:t>
            </a:r>
            <a:r>
              <a:rPr b="0" lang="en-US" sz="1800" spc="-1" strike="noStrike">
                <a:solidFill>
                  <a:srgbClr val="fff200"/>
                </a:solidFill>
                <a:latin typeface="Times New Roman"/>
                <a:ea typeface="DejaVu Sans"/>
              </a:rPr>
              <a:t>For nation shall rise against nation, and kingdom against kingdom: and there shall be earthquakes in divers (different) places, and there shall be famines and troubles: these are the beginnings of sorrows.”  (Chart below from WikiPedia)</a:t>
            </a:r>
            <a:endParaRPr b="0" lang="en-US" sz="1800" spc="-1" strike="noStrike">
              <a:latin typeface="Arial"/>
            </a:endParaRPr>
          </a:p>
          <a:p>
            <a:pPr algn="just">
              <a:lnSpc>
                <a:spcPct val="100000"/>
              </a:lnSpc>
            </a:pPr>
            <a:endParaRPr b="0" lang="en-US" sz="1800" spc="-1" strike="noStrike">
              <a:latin typeface="Arial"/>
            </a:endParaRPr>
          </a:p>
        </p:txBody>
      </p:sp>
      <p:pic>
        <p:nvPicPr>
          <p:cNvPr id="77" name="" descr=""/>
          <p:cNvPicPr/>
          <p:nvPr/>
        </p:nvPicPr>
        <p:blipFill>
          <a:blip r:embed="rId1"/>
          <a:stretch/>
        </p:blipFill>
        <p:spPr>
          <a:xfrm>
            <a:off x="504000" y="2011680"/>
            <a:ext cx="6262560" cy="3566160"/>
          </a:xfrm>
          <a:prstGeom prst="rect">
            <a:avLst/>
          </a:prstGeom>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79" name="CustomShape 2"/>
          <p:cNvSpPr/>
          <p:nvPr/>
        </p:nvSpPr>
        <p:spPr>
          <a:xfrm>
            <a:off x="504000" y="1368000"/>
            <a:ext cx="9070200" cy="379548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5200" spc="-1" strike="noStrike">
                <a:solidFill>
                  <a:srgbClr val="fff200"/>
                </a:solidFill>
                <a:latin typeface="Times New Roman"/>
                <a:ea typeface="DejaVu Sans"/>
              </a:rPr>
              <a:t>It </a:t>
            </a:r>
            <a:r>
              <a:rPr b="0" lang="en-US" sz="5200" spc="-1" strike="noStrike">
                <a:solidFill>
                  <a:srgbClr val="ff6600"/>
                </a:solidFill>
                <a:latin typeface="Times New Roman"/>
                <a:ea typeface="DejaVu Sans"/>
              </a:rPr>
              <a:t>IS</a:t>
            </a:r>
            <a:r>
              <a:rPr b="0" lang="en-US" sz="5200" spc="-1" strike="noStrike">
                <a:solidFill>
                  <a:srgbClr val="fff200"/>
                </a:solidFill>
                <a:latin typeface="Times New Roman"/>
                <a:ea typeface="DejaVu Sans"/>
              </a:rPr>
              <a:t> time for Jesus to Return!</a:t>
            </a:r>
            <a:endParaRPr b="0" lang="en-US" sz="5200" spc="-1" strike="noStrike">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8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200" spc="-1" strike="noStrike">
                <a:solidFill>
                  <a:srgbClr val="ffff99"/>
                </a:solidFill>
                <a:latin typeface="Times New Roman"/>
                <a:ea typeface="DejaVu Sans"/>
              </a:rPr>
              <a:t>Messiah #5 “Thus Saith The Lord” - Bass Solo</a:t>
            </a:r>
            <a:endParaRPr b="0" lang="en-US" sz="3200" spc="-1" strike="noStrike">
              <a:latin typeface="Arial"/>
            </a:endParaRPr>
          </a:p>
          <a:p>
            <a:pPr algn="just">
              <a:lnSpc>
                <a:spcPct val="100000"/>
              </a:lnSpc>
            </a:pPr>
            <a:r>
              <a:rPr b="0" lang="en-US" sz="2000" spc="-1" strike="noStrike">
                <a:solidFill>
                  <a:srgbClr val="ffffff"/>
                </a:solidFill>
                <a:latin typeface="Times New Roman"/>
                <a:ea typeface="DejaVu Sans"/>
              </a:rPr>
              <a:t>Based on Haggai 2: 6, 7   KJV</a:t>
            </a:r>
            <a:endParaRPr b="0" lang="en-US" sz="2000" spc="-1" strike="noStrike">
              <a:latin typeface="Arial"/>
            </a:endParaRPr>
          </a:p>
          <a:p>
            <a:pPr algn="just">
              <a:lnSpc>
                <a:spcPct val="100000"/>
              </a:lnSpc>
            </a:pPr>
            <a:r>
              <a:rPr b="0" lang="en-US" sz="2000" spc="-1" strike="noStrike">
                <a:solidFill>
                  <a:srgbClr val="ffffff"/>
                </a:solidFill>
                <a:latin typeface="Times New Roman"/>
                <a:ea typeface="DejaVu Sans"/>
              </a:rPr>
              <a:t>“</a:t>
            </a:r>
            <a:r>
              <a:rPr b="0" lang="en-US" sz="2000" spc="-1" strike="noStrike">
                <a:solidFill>
                  <a:srgbClr val="ffffff"/>
                </a:solidFill>
                <a:latin typeface="Times New Roman"/>
                <a:ea typeface="DejaVu Sans"/>
              </a:rPr>
              <a:t>For thus saith the Lord of hosts; Yet once, it is a little while, and I will shake the heavens, and the earth, and the sea, and the dry land;</a:t>
            </a:r>
            <a:r>
              <a:rPr b="0" lang="en-US" sz="2000" spc="-1" strike="noStrike">
                <a:solidFill>
                  <a:srgbClr val="ffffff"/>
                </a:solidFill>
                <a:latin typeface="Times New Roman"/>
                <a:ea typeface="DejaVu Sans"/>
              </a:rPr>
              <a:t> </a:t>
            </a:r>
            <a:r>
              <a:rPr b="0" lang="en-US" sz="2000" spc="-1" strike="noStrike">
                <a:solidFill>
                  <a:srgbClr val="ffffff"/>
                </a:solidFill>
                <a:latin typeface="Times New Roman"/>
                <a:ea typeface="DejaVu Sans"/>
              </a:rPr>
              <a:t>And I will shake all nations, and the desire of all nations shall come: and I will fill this house with glory, saith the Lord of hosts.”</a:t>
            </a:r>
            <a:endParaRPr b="0" lang="en-US" sz="2000" spc="-1" strike="noStrike">
              <a:latin typeface="Arial"/>
            </a:endParaRPr>
          </a:p>
          <a:p>
            <a:pPr algn="just">
              <a:lnSpc>
                <a:spcPct val="100000"/>
              </a:lnSpc>
            </a:pPr>
            <a:r>
              <a:rPr b="0" lang="en-US" sz="2000" spc="-1" strike="noStrike">
                <a:solidFill>
                  <a:srgbClr val="ffffff"/>
                </a:solidFill>
                <a:latin typeface="Times New Roman"/>
                <a:ea typeface="DejaVu Sans"/>
              </a:rPr>
              <a:t>And based on Malachi 3:1</a:t>
            </a:r>
            <a:endParaRPr b="0" lang="en-US" sz="2000" spc="-1" strike="noStrike">
              <a:latin typeface="Arial"/>
            </a:endParaRPr>
          </a:p>
          <a:p>
            <a:pPr algn="just">
              <a:lnSpc>
                <a:spcPct val="100000"/>
              </a:lnSpc>
            </a:pPr>
            <a:r>
              <a:rPr b="0" lang="en-US" sz="2000" spc="-1" strike="noStrike">
                <a:solidFill>
                  <a:srgbClr val="ffffff"/>
                </a:solidFill>
                <a:latin typeface="Times New Roman"/>
                <a:ea typeface="DejaVu Sans"/>
              </a:rPr>
              <a:t>“</a:t>
            </a:r>
            <a:r>
              <a:rPr b="0" lang="en-US" sz="2000" spc="-1" strike="noStrike">
                <a:solidFill>
                  <a:srgbClr val="ffffff"/>
                </a:solidFill>
                <a:latin typeface="Times New Roman"/>
                <a:ea typeface="DejaVu Sans"/>
              </a:rPr>
              <a:t>Behold, I will send my messenger, and he shall prepare the way before me: and the Lord, whom ye seek, shall suddenly come to his temple, even the messenger of the covenant, whom ye delight in: behold, he shall come, saith the Lord of hosts.”</a:t>
            </a: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8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400" spc="-1" strike="noStrike">
                <a:solidFill>
                  <a:srgbClr val="ffffff"/>
                </a:solidFill>
                <a:latin typeface="Arial"/>
                <a:ea typeface="DejaVu Sans"/>
              </a:rPr>
              <a:t>2 Peter 3:10-12   KJV</a:t>
            </a:r>
            <a:endParaRPr b="0" lang="en-US" sz="2400" spc="-1" strike="noStrike">
              <a:latin typeface="Arial"/>
            </a:endParaRPr>
          </a:p>
          <a:p>
            <a:pPr algn="just">
              <a:lnSpc>
                <a:spcPct val="100000"/>
              </a:lnSpc>
            </a:pPr>
            <a:r>
              <a:rPr b="0" lang="en-US" sz="2400" spc="-1" strike="noStrike">
                <a:solidFill>
                  <a:srgbClr val="ffffff"/>
                </a:solidFill>
                <a:latin typeface="Arial"/>
                <a:ea typeface="DejaVu Sans"/>
              </a:rPr>
              <a:t>“</a:t>
            </a:r>
            <a:r>
              <a:rPr b="0" lang="en-US" sz="2400" spc="-1" strike="noStrike">
                <a:solidFill>
                  <a:srgbClr val="ffffff"/>
                </a:solidFill>
                <a:latin typeface="Arial"/>
                <a:ea typeface="DejaVu Sans"/>
              </a:rPr>
              <a:t>But the day of the Lord will come as a thief in the night; in the which the heavens shall pass away with a great noise, and the elements shall melt with fervent heat, the earth also and the works that are therein shall be burned up.  Seeing then that all these things shall be dissolved </a:t>
            </a:r>
            <a:r>
              <a:rPr b="0" lang="en-US" sz="2400" spc="-1" strike="noStrike">
                <a:solidFill>
                  <a:srgbClr val="ffff00"/>
                </a:solidFill>
                <a:latin typeface="Arial"/>
                <a:ea typeface="DejaVu Sans"/>
              </a:rPr>
              <a:t>(this word in the original language clearly refers to the atomic level of dissolution)</a:t>
            </a:r>
            <a:r>
              <a:rPr b="0" lang="en-US" sz="2400" spc="-1" strike="noStrike">
                <a:solidFill>
                  <a:srgbClr val="ffffff"/>
                </a:solidFill>
                <a:latin typeface="Arial"/>
                <a:ea typeface="DejaVu Sans"/>
              </a:rPr>
              <a:t>, what manner of persons ought ye to be in all holy conversation and godliness, looking for and hasting unto the coming of the day of God, wherein the heavens being on fire shall be dissolved, and the elements shall melt with fervent heat?”</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8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400" spc="-1" strike="noStrike">
                <a:solidFill>
                  <a:srgbClr val="ffffff"/>
                </a:solidFill>
                <a:latin typeface="Arial"/>
                <a:ea typeface="DejaVu Sans"/>
              </a:rPr>
              <a:t>Colossians 1:16-19   KJV</a:t>
            </a:r>
            <a:endParaRPr b="0" lang="en-US" sz="2400" spc="-1" strike="noStrike">
              <a:latin typeface="Arial"/>
            </a:endParaRPr>
          </a:p>
          <a:p>
            <a:pPr algn="just">
              <a:lnSpc>
                <a:spcPct val="100000"/>
              </a:lnSpc>
            </a:pPr>
            <a:r>
              <a:rPr b="0" lang="en-US" sz="2400" spc="-1" strike="noStrike">
                <a:solidFill>
                  <a:srgbClr val="ffffff"/>
                </a:solidFill>
                <a:latin typeface="Arial"/>
                <a:ea typeface="DejaVu Sans"/>
              </a:rPr>
              <a:t>“</a:t>
            </a:r>
            <a:r>
              <a:rPr b="0" lang="en-US" sz="2400" spc="-1" strike="noStrike">
                <a:solidFill>
                  <a:srgbClr val="ffffff"/>
                </a:solidFill>
                <a:latin typeface="Arial"/>
                <a:ea typeface="DejaVu Sans"/>
              </a:rPr>
              <a:t>For by him were all things created, that are in heaven, and that are in earth, visible and invisible, whether they be thrones, or dominions, or principalities, or powers: all things were created by him, and for him:</a:t>
            </a:r>
            <a:r>
              <a:rPr b="1" lang="en-US" sz="2400" spc="-1" strike="noStrike">
                <a:solidFill>
                  <a:srgbClr val="ffffff"/>
                </a:solidFill>
                <a:latin typeface="Arial"/>
                <a:ea typeface="DejaVu Sans"/>
              </a:rPr>
              <a:t> </a:t>
            </a:r>
            <a:r>
              <a:rPr b="0" lang="en-US" sz="2400" spc="-1" strike="noStrike">
                <a:solidFill>
                  <a:srgbClr val="ffffff"/>
                </a:solidFill>
                <a:latin typeface="Arial"/>
                <a:ea typeface="DejaVu Sans"/>
              </a:rPr>
              <a:t>And he is before all things, and by him (Jesus) all things consist </a:t>
            </a:r>
            <a:r>
              <a:rPr b="0" lang="en-US" sz="2400" spc="-1" strike="noStrike">
                <a:solidFill>
                  <a:srgbClr val="ffff00"/>
                </a:solidFill>
                <a:latin typeface="Arial"/>
                <a:ea typeface="DejaVu Sans"/>
              </a:rPr>
              <a:t>(or “are held together” – a clear reference to the Higgs/Boson particle or “God particle”)</a:t>
            </a:r>
            <a:r>
              <a:rPr b="0" lang="en-US" sz="2400" spc="-1" strike="noStrike">
                <a:solidFill>
                  <a:srgbClr val="ffffff"/>
                </a:solidFill>
                <a:latin typeface="Arial"/>
                <a:ea typeface="DejaVu Sans"/>
              </a:rPr>
              <a:t>.</a:t>
            </a:r>
            <a:r>
              <a:rPr b="1" lang="en-US" sz="2400" spc="-1" strike="noStrike">
                <a:solidFill>
                  <a:srgbClr val="ffffff"/>
                </a:solidFill>
                <a:latin typeface="Arial"/>
                <a:ea typeface="DejaVu Sans"/>
              </a:rPr>
              <a:t> </a:t>
            </a:r>
            <a:r>
              <a:rPr b="0" lang="en-US" sz="2400" spc="-1" strike="noStrike">
                <a:solidFill>
                  <a:srgbClr val="ffffff"/>
                </a:solidFill>
                <a:latin typeface="Arial"/>
                <a:ea typeface="DejaVu Sans"/>
              </a:rPr>
              <a:t>And he is the head of the body, the church: who is the beginning, the firstborn from the dead; that in all things he might have the preeminence.</a:t>
            </a:r>
            <a:r>
              <a:rPr b="1" lang="en-US" sz="2400" spc="-1" strike="noStrike">
                <a:solidFill>
                  <a:srgbClr val="ffffff"/>
                </a:solidFill>
                <a:latin typeface="Arial"/>
                <a:ea typeface="DejaVu Sans"/>
              </a:rPr>
              <a:t> </a:t>
            </a:r>
            <a:r>
              <a:rPr b="0" lang="en-US" sz="2400" spc="-1" strike="noStrike">
                <a:solidFill>
                  <a:srgbClr val="ffffff"/>
                </a:solidFill>
                <a:latin typeface="Arial"/>
                <a:ea typeface="DejaVu Sans"/>
              </a:rPr>
              <a:t>For it pleased the Father that in him should all fulness dwell;”</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8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4000" spc="-1" strike="noStrike">
                <a:solidFill>
                  <a:srgbClr val="ffff00"/>
                </a:solidFill>
                <a:latin typeface="Arial"/>
                <a:ea typeface="DejaVu Sans"/>
              </a:rPr>
              <a:t>Are you beginning to get a mental picture of the 2</a:t>
            </a:r>
            <a:r>
              <a:rPr b="0" lang="en-US" sz="4000" spc="-1" strike="noStrike" baseline="30000">
                <a:solidFill>
                  <a:srgbClr val="ffff00"/>
                </a:solidFill>
                <a:latin typeface="Arial"/>
                <a:ea typeface="DejaVu Sans"/>
              </a:rPr>
              <a:t>nd</a:t>
            </a:r>
            <a:r>
              <a:rPr b="0" lang="en-US" sz="4000" spc="-1" strike="noStrike">
                <a:solidFill>
                  <a:srgbClr val="ffff00"/>
                </a:solidFill>
                <a:latin typeface="Arial"/>
                <a:ea typeface="DejaVu Sans"/>
              </a:rPr>
              <a:t>  coming of Jesus?</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8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000" spc="-1" strike="noStrike">
                <a:solidFill>
                  <a:srgbClr val="ffff00"/>
                </a:solidFill>
                <a:latin typeface="Arial"/>
                <a:ea typeface="DejaVu Sans"/>
              </a:rPr>
              <a:t>Messiah #6 “But Who May Abide The Day Of His Coming” – Bass Solo</a:t>
            </a:r>
            <a:endParaRPr b="0" lang="en-US" sz="2000" spc="-1" strike="noStrike">
              <a:latin typeface="Arial"/>
            </a:endParaRPr>
          </a:p>
          <a:p>
            <a:pPr algn="just">
              <a:lnSpc>
                <a:spcPct val="100000"/>
              </a:lnSpc>
            </a:pPr>
            <a:r>
              <a:rPr b="0" lang="en-US" sz="3200" spc="-1" strike="noStrike">
                <a:solidFill>
                  <a:srgbClr val="f2f2f2"/>
                </a:solidFill>
                <a:latin typeface="Arial"/>
                <a:ea typeface="DejaVu Sans"/>
              </a:rPr>
              <a:t>Based on Malachi 3:2   KJV</a:t>
            </a:r>
            <a:endParaRPr b="0" lang="en-US" sz="3200" spc="-1" strike="noStrike">
              <a:latin typeface="Arial"/>
            </a:endParaRPr>
          </a:p>
          <a:p>
            <a:pPr algn="just">
              <a:lnSpc>
                <a:spcPct val="100000"/>
              </a:lnSpc>
            </a:pPr>
            <a:r>
              <a:rPr b="0" lang="en-US" sz="3200" spc="-1" strike="noStrike">
                <a:solidFill>
                  <a:srgbClr val="f2f2f2"/>
                </a:solidFill>
                <a:latin typeface="Arial"/>
                <a:ea typeface="DejaVu Sans"/>
              </a:rPr>
              <a:t>“</a:t>
            </a:r>
            <a:r>
              <a:rPr b="0" lang="en-US" sz="3200" spc="-1" strike="noStrike">
                <a:solidFill>
                  <a:srgbClr val="f2f2f2"/>
                </a:solidFill>
                <a:latin typeface="Arial"/>
                <a:ea typeface="DejaVu Sans"/>
              </a:rPr>
              <a:t>But who may abide the day of his coming? And who shall stand when he appeareth? for he is like a refiner's fire, and like fullers' soap:”</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9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200" spc="-1" strike="noStrike">
                <a:solidFill>
                  <a:srgbClr val="ffffff"/>
                </a:solidFill>
                <a:latin typeface="Arial"/>
                <a:ea typeface="DejaVu Sans"/>
              </a:rPr>
              <a:t>Revelation 1:1   KJV</a:t>
            </a:r>
            <a:endParaRPr b="0" lang="en-US" sz="3200" spc="-1" strike="noStrike">
              <a:latin typeface="Arial"/>
            </a:endParaRPr>
          </a:p>
          <a:p>
            <a:pPr algn="just">
              <a:lnSpc>
                <a:spcPct val="100000"/>
              </a:lnSpc>
            </a:pPr>
            <a:r>
              <a:rPr b="0" lang="en-US" sz="3200" spc="-1" strike="noStrike">
                <a:solidFill>
                  <a:srgbClr val="ffffff"/>
                </a:solidFill>
                <a:latin typeface="Arial"/>
                <a:ea typeface="DejaVu Sans"/>
              </a:rPr>
              <a:t>“</a:t>
            </a:r>
            <a:r>
              <a:rPr b="0" lang="en-US" sz="3200" spc="-1" strike="noStrike">
                <a:solidFill>
                  <a:srgbClr val="ffc000"/>
                </a:solidFill>
                <a:latin typeface="Arial"/>
                <a:ea typeface="DejaVu Sans"/>
              </a:rPr>
              <a:t>The Revelation of Jesus Christ</a:t>
            </a:r>
            <a:r>
              <a:rPr b="0" lang="en-US" sz="3200" spc="-1" strike="noStrike">
                <a:solidFill>
                  <a:srgbClr val="ffffff"/>
                </a:solidFill>
                <a:latin typeface="Arial"/>
                <a:ea typeface="DejaVu Sans"/>
              </a:rPr>
              <a:t>, which God gave unto him </a:t>
            </a:r>
            <a:r>
              <a:rPr b="0" lang="en-US" sz="3200" spc="-1" strike="noStrike">
                <a:solidFill>
                  <a:srgbClr val="ffff00"/>
                </a:solidFill>
                <a:latin typeface="Arial"/>
                <a:ea typeface="DejaVu Sans"/>
              </a:rPr>
              <a:t>(Jesus)</a:t>
            </a:r>
            <a:r>
              <a:rPr b="0" lang="en-US" sz="3200" spc="-1" strike="noStrike">
                <a:solidFill>
                  <a:srgbClr val="ffffff"/>
                </a:solidFill>
                <a:latin typeface="Arial"/>
                <a:ea typeface="DejaVu Sans"/>
              </a:rPr>
              <a:t>, to shew unto his servants </a:t>
            </a:r>
            <a:r>
              <a:rPr b="0" lang="en-US" sz="3200" spc="-1" strike="noStrike">
                <a:solidFill>
                  <a:srgbClr val="ffff00"/>
                </a:solidFill>
                <a:latin typeface="Arial"/>
                <a:ea typeface="DejaVu Sans"/>
              </a:rPr>
              <a:t>(that’s us)</a:t>
            </a:r>
            <a:r>
              <a:rPr b="0" lang="en-US" sz="3200" spc="-1" strike="noStrike">
                <a:solidFill>
                  <a:srgbClr val="ffffff"/>
                </a:solidFill>
                <a:latin typeface="Arial"/>
                <a:ea typeface="DejaVu Sans"/>
              </a:rPr>
              <a:t> </a:t>
            </a:r>
            <a:r>
              <a:rPr b="0" lang="en-US" sz="3200" spc="-1" strike="noStrike">
                <a:solidFill>
                  <a:srgbClr val="ffc000"/>
                </a:solidFill>
                <a:latin typeface="Arial"/>
                <a:ea typeface="DejaVu Sans"/>
              </a:rPr>
              <a:t>things which must shortly come to pass</a:t>
            </a:r>
            <a:r>
              <a:rPr b="0" lang="en-US" sz="3200" spc="-1" strike="noStrike">
                <a:solidFill>
                  <a:srgbClr val="ffffff"/>
                </a:solidFill>
                <a:latin typeface="Arial"/>
                <a:ea typeface="DejaVu Sans"/>
              </a:rPr>
              <a:t>; and he sent and signified it by his angel </a:t>
            </a:r>
            <a:r>
              <a:rPr b="0" lang="en-US" sz="3200" spc="-1" strike="noStrike">
                <a:solidFill>
                  <a:srgbClr val="ffff00"/>
                </a:solidFill>
                <a:latin typeface="Arial"/>
                <a:ea typeface="DejaVu Sans"/>
              </a:rPr>
              <a:t>(Gabriel)</a:t>
            </a:r>
            <a:r>
              <a:rPr b="0" lang="en-US" sz="3200" spc="-1" strike="noStrike">
                <a:solidFill>
                  <a:srgbClr val="ffffff"/>
                </a:solidFill>
                <a:latin typeface="Arial"/>
                <a:ea typeface="DejaVu Sans"/>
              </a:rPr>
              <a:t> unto his servant John: </a:t>
            </a:r>
            <a:r>
              <a:rPr b="0" lang="en-US" sz="3200" spc="-1" strike="noStrike">
                <a:solidFill>
                  <a:srgbClr val="ffff00"/>
                </a:solidFill>
                <a:latin typeface="Arial"/>
                <a:ea typeface="DejaVu Sans"/>
              </a:rPr>
              <a:t>(the youngest disciple aka “John the beloved”)</a:t>
            </a:r>
            <a:r>
              <a:rPr b="0" lang="en-US" sz="3200" spc="-1" strike="noStrike">
                <a:solidFill>
                  <a:srgbClr val="ffffff"/>
                </a:solidFill>
                <a:latin typeface="Arial"/>
                <a:ea typeface="DejaVu Sans"/>
              </a:rPr>
              <a: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9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4400" spc="-1" strike="noStrike">
                <a:solidFill>
                  <a:srgbClr val="ffffff"/>
                </a:solidFill>
                <a:latin typeface="Arial"/>
                <a:ea typeface="DejaVu Sans"/>
              </a:rPr>
              <a:t>Revelation 14:12   KJV</a:t>
            </a:r>
            <a:endParaRPr b="0" lang="en-US" sz="4400" spc="-1" strike="noStrike">
              <a:latin typeface="Arial"/>
            </a:endParaRPr>
          </a:p>
          <a:p>
            <a:pPr algn="just">
              <a:lnSpc>
                <a:spcPct val="100000"/>
              </a:lnSpc>
            </a:pPr>
            <a:r>
              <a:rPr b="0" lang="en-US" sz="4400" spc="-1" strike="noStrike">
                <a:solidFill>
                  <a:srgbClr val="ffffff"/>
                </a:solidFill>
                <a:latin typeface="Arial"/>
                <a:ea typeface="DejaVu Sans"/>
              </a:rPr>
              <a:t>“</a:t>
            </a:r>
            <a:r>
              <a:rPr b="0" lang="en-US" sz="4400" spc="-1" strike="noStrike">
                <a:solidFill>
                  <a:srgbClr val="ffffff"/>
                </a:solidFill>
                <a:latin typeface="Arial"/>
                <a:ea typeface="DejaVu Sans"/>
              </a:rPr>
              <a:t>Here is the patience of the saints: here are they that keep the commandments of God, and the faith of Jesus.”</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9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200" spc="-1" strike="noStrike">
                <a:solidFill>
                  <a:srgbClr val="ffff00"/>
                </a:solidFill>
                <a:latin typeface="Arial"/>
                <a:ea typeface="DejaVu Sans"/>
              </a:rPr>
              <a:t>Messiah #7 “And He Shall Purify” - Chorus</a:t>
            </a:r>
            <a:endParaRPr b="0" lang="en-US" sz="3200" spc="-1" strike="noStrike">
              <a:latin typeface="Arial"/>
            </a:endParaRPr>
          </a:p>
          <a:p>
            <a:pPr algn="just">
              <a:lnSpc>
                <a:spcPct val="100000"/>
              </a:lnSpc>
            </a:pPr>
            <a:r>
              <a:rPr b="0" lang="en-US" sz="3600" spc="-1" strike="noStrike">
                <a:solidFill>
                  <a:srgbClr val="ffffff"/>
                </a:solidFill>
                <a:latin typeface="Arial"/>
                <a:ea typeface="DejaVu Sans"/>
              </a:rPr>
              <a:t>Based on Malachi 3:3   KJV</a:t>
            </a:r>
            <a:endParaRPr b="0" lang="en-US" sz="3600" spc="-1" strike="noStrike">
              <a:latin typeface="Arial"/>
            </a:endParaRPr>
          </a:p>
          <a:p>
            <a:pPr algn="just">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And he shall sit as a refiner and purifier of silver: and he shall purify the sons of Levi, and purge them as gold and silver, that they may offer unto the Lord an offering in righteousness.”</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9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600" spc="-1" strike="noStrike">
                <a:solidFill>
                  <a:srgbClr val="ffffff"/>
                </a:solidFill>
                <a:latin typeface="Arial"/>
                <a:ea typeface="DejaVu Sans"/>
              </a:rPr>
              <a:t>And just how will  Jesus purify the sons of Levi (His people aka us), allowing them to make an offering unto the Lord in Righteousness? By coming here to be our Example,  by interceding for us while we are sinning, and by giving us His power (Holy Spirit) to overcome our sins!</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9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800" spc="-1" strike="noStrike">
                <a:solidFill>
                  <a:srgbClr val="ffff00"/>
                </a:solidFill>
                <a:latin typeface="Arial"/>
                <a:ea typeface="DejaVu Sans"/>
              </a:rPr>
              <a:t>Messiah #8 “Behold A Virgin Shall Conceive” - Alto Solo</a:t>
            </a:r>
            <a:endParaRPr b="0" lang="en-US" sz="2800" spc="-1" strike="noStrike">
              <a:latin typeface="Arial"/>
            </a:endParaRPr>
          </a:p>
          <a:p>
            <a:pPr>
              <a:lnSpc>
                <a:spcPct val="100000"/>
              </a:lnSpc>
            </a:pPr>
            <a:r>
              <a:rPr b="0" lang="en-US" sz="2800" spc="-1" strike="noStrike">
                <a:solidFill>
                  <a:srgbClr val="ffffff"/>
                </a:solidFill>
                <a:latin typeface="Arial"/>
                <a:ea typeface="DejaVu Sans"/>
              </a:rPr>
              <a:t>Based on Isaiah 7:14   KJV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Therefore the Lord himself shall give you a sign; Behold, a virgin shall conceive, and bear a son, and shall call his name Immanuel.”</a:t>
            </a:r>
            <a:endParaRPr b="0" lang="en-US" sz="2800" spc="-1" strike="noStrike">
              <a:latin typeface="Arial"/>
            </a:endParaRPr>
          </a:p>
          <a:p>
            <a:pPr>
              <a:lnSpc>
                <a:spcPct val="100000"/>
              </a:lnSpc>
            </a:pPr>
            <a:r>
              <a:rPr b="0" lang="en-US" sz="2800" spc="-1" strike="noStrike">
                <a:solidFill>
                  <a:srgbClr val="ffffff"/>
                </a:solidFill>
                <a:latin typeface="Arial"/>
                <a:ea typeface="DejaVu Sans"/>
              </a:rPr>
              <a:t>And Matthew 1:23   KJV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Behold, a virgin shall be with child, and shall bring forth a son, and they shall call his name Emmanuel, which being interpreted is, God with us.”</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0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000" spc="-1" strike="noStrike">
                <a:solidFill>
                  <a:srgbClr val="ffff00"/>
                </a:solidFill>
                <a:latin typeface="Arial"/>
                <a:ea typeface="DejaVu Sans"/>
              </a:rPr>
              <a:t>Messiah #9 “O Thou That Tellest Good Tidings To Zion” - Alto Solo and Chorus</a:t>
            </a:r>
            <a:endParaRPr b="0" lang="en-US" sz="2000" spc="-1" strike="noStrike">
              <a:latin typeface="Arial"/>
            </a:endParaRPr>
          </a:p>
          <a:p>
            <a:pPr>
              <a:lnSpc>
                <a:spcPct val="100000"/>
              </a:lnSpc>
            </a:pPr>
            <a:r>
              <a:rPr b="0" lang="en-US" sz="3200" spc="-1" strike="noStrike">
                <a:solidFill>
                  <a:srgbClr val="ffffff"/>
                </a:solidFill>
                <a:latin typeface="Arial"/>
                <a:ea typeface="DejaVu Sans"/>
              </a:rPr>
              <a:t>Based on Isaiah 40:9   KJV</a:t>
            </a:r>
            <a:endParaRPr b="0" lang="en-US" sz="3200" spc="-1" strike="noStrike">
              <a:latin typeface="Arial"/>
            </a:endParaRPr>
          </a:p>
          <a:p>
            <a:pPr algn="just">
              <a:lnSpc>
                <a:spcPct val="100000"/>
              </a:lnSpc>
            </a:pPr>
            <a:r>
              <a:rPr b="0" lang="en-US" sz="3200" spc="-1" strike="noStrike">
                <a:solidFill>
                  <a:srgbClr val="ffffff"/>
                </a:solidFill>
                <a:latin typeface="Arial"/>
                <a:ea typeface="DejaVu Sans"/>
              </a:rPr>
              <a:t>“</a:t>
            </a:r>
            <a:r>
              <a:rPr b="0" lang="en-US" sz="3200" spc="-1" strike="noStrike">
                <a:solidFill>
                  <a:srgbClr val="ffffff"/>
                </a:solidFill>
                <a:latin typeface="Arial"/>
                <a:ea typeface="DejaVu Sans"/>
              </a:rPr>
              <a:t>O Zion, that bringest good tidings, get thee up into the high mountain; O Jerusalem, that bringest good tidings, lift up thy voice with strength; lift it up, be not afraid; say unto the cities of Judah, Behold your God!”</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0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000" spc="-1" strike="noStrike">
                <a:solidFill>
                  <a:srgbClr val="ffff00"/>
                </a:solidFill>
                <a:latin typeface="Arial"/>
                <a:ea typeface="DejaVu Sans"/>
              </a:rPr>
              <a:t>Messiah #10 “For Behold Darkness Shall Cover the Earth” - Bass Solo</a:t>
            </a:r>
            <a:endParaRPr b="0" lang="en-US" sz="2000" spc="-1" strike="noStrike">
              <a:latin typeface="Arial"/>
            </a:endParaRPr>
          </a:p>
          <a:p>
            <a:pPr>
              <a:lnSpc>
                <a:spcPct val="100000"/>
              </a:lnSpc>
            </a:pPr>
            <a:r>
              <a:rPr b="0" lang="en-US" sz="3200" spc="-1" strike="noStrike">
                <a:solidFill>
                  <a:srgbClr val="ffffff"/>
                </a:solidFill>
                <a:latin typeface="Arial"/>
                <a:ea typeface="DejaVu Sans"/>
              </a:rPr>
              <a:t>Based on Isaiah 60:2, 3   KJV</a:t>
            </a:r>
            <a:endParaRPr b="0" lang="en-US" sz="3200" spc="-1" strike="noStrike">
              <a:latin typeface="Arial"/>
            </a:endParaRPr>
          </a:p>
          <a:p>
            <a:pPr algn="just">
              <a:lnSpc>
                <a:spcPct val="100000"/>
              </a:lnSpc>
            </a:pPr>
            <a:r>
              <a:rPr b="0" lang="en-US" sz="3200" spc="-1" strike="noStrike">
                <a:solidFill>
                  <a:srgbClr val="ffffff"/>
                </a:solidFill>
                <a:latin typeface="Arial"/>
                <a:ea typeface="DejaVu Sans"/>
              </a:rPr>
              <a:t>“</a:t>
            </a:r>
            <a:r>
              <a:rPr b="0" lang="en-US" sz="3200" spc="-1" strike="noStrike">
                <a:solidFill>
                  <a:srgbClr val="ffffff"/>
                </a:solidFill>
                <a:latin typeface="Arial"/>
                <a:ea typeface="DejaVu Sans"/>
              </a:rPr>
              <a:t>For, behold, the darkness shall cover the earth, and gross darkness the people: but the </a:t>
            </a:r>
            <a:r>
              <a:rPr b="0" lang="en-US" sz="3200" spc="-1" strike="noStrike" cap="small">
                <a:solidFill>
                  <a:srgbClr val="ffffff"/>
                </a:solidFill>
                <a:latin typeface="Arial"/>
                <a:ea typeface="DejaVu Sans"/>
              </a:rPr>
              <a:t>Lord</a:t>
            </a:r>
            <a:r>
              <a:rPr b="0" lang="en-US" sz="3200" spc="-1" strike="noStrike">
                <a:solidFill>
                  <a:srgbClr val="ffffff"/>
                </a:solidFill>
                <a:latin typeface="Arial"/>
                <a:ea typeface="DejaVu Sans"/>
              </a:rPr>
              <a:t> shall arise upon thee, and his glory shall be seen upon thee.  And the Gentiles shall come to thy light, and kings to the brightness of thy rising.”</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0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#11 “The People That Walked In Darkness” - Bass Solo</a:t>
            </a:r>
            <a:endParaRPr b="0" lang="en-US" sz="2400" spc="-1" strike="noStrike">
              <a:latin typeface="Arial"/>
            </a:endParaRPr>
          </a:p>
          <a:p>
            <a:pPr>
              <a:lnSpc>
                <a:spcPct val="100000"/>
              </a:lnSpc>
            </a:pPr>
            <a:r>
              <a:rPr b="0" lang="en-US" sz="3600" spc="-1" strike="noStrike">
                <a:solidFill>
                  <a:srgbClr val="ffffff"/>
                </a:solidFill>
                <a:latin typeface="Arial"/>
                <a:ea typeface="DejaVu Sans"/>
              </a:rPr>
              <a:t>Based on Isaiah 9:2   KJV</a:t>
            </a:r>
            <a:endParaRPr b="0" lang="en-US" sz="3600" spc="-1" strike="noStrike">
              <a:latin typeface="Arial"/>
            </a:endParaRPr>
          </a:p>
          <a:p>
            <a:pPr algn="just">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The people that walked in darkness have seen a great light: they that dwell in the land of the shadow of death, upon them hath the light shined.”</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0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800" spc="-1" strike="noStrike">
                <a:solidFill>
                  <a:srgbClr val="ffff00"/>
                </a:solidFill>
                <a:latin typeface="Arial"/>
                <a:ea typeface="DejaVu Sans"/>
              </a:rPr>
              <a:t>Messiah #12 “For Unto Us A Child is Born” - Chorus</a:t>
            </a:r>
            <a:endParaRPr b="0" lang="en-US" sz="2800" spc="-1" strike="noStrike">
              <a:latin typeface="Arial"/>
            </a:endParaRPr>
          </a:p>
          <a:p>
            <a:pPr>
              <a:lnSpc>
                <a:spcPct val="100000"/>
              </a:lnSpc>
            </a:pPr>
            <a:r>
              <a:rPr b="0" lang="en-US" sz="3200" spc="-1" strike="noStrike">
                <a:solidFill>
                  <a:srgbClr val="ffffff"/>
                </a:solidFill>
                <a:latin typeface="Arial"/>
                <a:ea typeface="DejaVu Sans"/>
              </a:rPr>
              <a:t>Based on Isaiah 9:6   KJV</a:t>
            </a:r>
            <a:endParaRPr b="0" lang="en-US" sz="3200" spc="-1" strike="noStrike">
              <a:latin typeface="Arial"/>
            </a:endParaRPr>
          </a:p>
          <a:p>
            <a:pPr algn="just">
              <a:lnSpc>
                <a:spcPct val="100000"/>
              </a:lnSpc>
            </a:pPr>
            <a:r>
              <a:rPr b="0" lang="en-US" sz="3200" spc="-1" strike="noStrike">
                <a:solidFill>
                  <a:srgbClr val="ffffff"/>
                </a:solidFill>
                <a:latin typeface="Arial"/>
                <a:ea typeface="DejaVu Sans"/>
              </a:rPr>
              <a:t>“</a:t>
            </a:r>
            <a:r>
              <a:rPr b="0" lang="en-US" sz="3200" spc="-1" strike="noStrike">
                <a:solidFill>
                  <a:srgbClr val="ffffff"/>
                </a:solidFill>
                <a:latin typeface="Arial"/>
                <a:ea typeface="DejaVu Sans"/>
              </a:rPr>
              <a:t>For unto us a child is born, unto us a son is given: and the government shall be upon his shoulder: and his name shall be called Wonderful, Counsellor, The mighty God, The everlasting Father, The Prince of Peace.”</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0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800" spc="-1" strike="noStrike">
                <a:solidFill>
                  <a:srgbClr val="ffff00"/>
                </a:solidFill>
                <a:latin typeface="Arial"/>
                <a:ea typeface="DejaVu Sans"/>
              </a:rPr>
              <a:t>Messiah #13 “Pastoral Symphony” - Orchestra Only</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1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3200" spc="-1" strike="noStrike">
                <a:solidFill>
                  <a:srgbClr val="ffff00"/>
                </a:solidFill>
                <a:latin typeface="Arial"/>
                <a:ea typeface="DejaVu Sans"/>
              </a:rPr>
              <a:t>Messiah #14, #15, &amp; #16 - Soprano Solos</a:t>
            </a:r>
            <a:endParaRPr b="0" lang="en-US" sz="3200" spc="-1" strike="noStrike">
              <a:latin typeface="Arial"/>
            </a:endParaRPr>
          </a:p>
          <a:p>
            <a:pPr>
              <a:lnSpc>
                <a:spcPct val="100000"/>
              </a:lnSpc>
            </a:pPr>
            <a:r>
              <a:rPr b="0" lang="en-US" sz="2400" spc="-1" strike="noStrike">
                <a:solidFill>
                  <a:srgbClr val="ffffff"/>
                </a:solidFill>
                <a:latin typeface="Arial"/>
                <a:ea typeface="DejaVu Sans"/>
              </a:rPr>
              <a:t>Based on Luke 2:8-13   KJV</a:t>
            </a:r>
            <a:endParaRPr b="0" lang="en-US" sz="2400" spc="-1" strike="noStrike">
              <a:latin typeface="Arial"/>
            </a:endParaRPr>
          </a:p>
          <a:p>
            <a:pPr algn="just">
              <a:lnSpc>
                <a:spcPct val="100000"/>
              </a:lnSpc>
            </a:pPr>
            <a:r>
              <a:rPr b="0" lang="en-US" sz="2000" spc="-1" strike="noStrike">
                <a:solidFill>
                  <a:srgbClr val="ffffff"/>
                </a:solidFill>
                <a:latin typeface="Arial"/>
                <a:ea typeface="DejaVu Sans"/>
              </a:rPr>
              <a:t>“</a:t>
            </a:r>
            <a:r>
              <a:rPr b="0" lang="en-US" sz="2000" spc="-1" strike="noStrike">
                <a:solidFill>
                  <a:srgbClr val="ffffff"/>
                </a:solidFill>
                <a:latin typeface="Arial"/>
                <a:ea typeface="DejaVu Sans"/>
              </a:rPr>
              <a:t>And there were in the same country shepherds abiding in the field, keeping watch over their flock by night.  And, lo, the angel of the Lord came upon them, and the glory of the Lord shone round about them: and they were sore afraid.  And the angel said unto them, Fear not: for, behold, I bring you good tidings of great joy, which shall be to all people.  For unto you is born this day in the city of David a Saviour, which is Christ the Lord. </a:t>
            </a:r>
            <a:r>
              <a:rPr b="0" lang="en-US" sz="2000" spc="-1" strike="noStrike" baseline="30000">
                <a:solidFill>
                  <a:srgbClr val="ffffff"/>
                </a:solidFill>
                <a:latin typeface="Arial"/>
                <a:ea typeface="DejaVu Sans"/>
              </a:rPr>
              <a:t> </a:t>
            </a:r>
            <a:r>
              <a:rPr b="0" lang="en-US" sz="2000" spc="-1" strike="noStrike">
                <a:solidFill>
                  <a:srgbClr val="ffffff"/>
                </a:solidFill>
                <a:latin typeface="Arial"/>
                <a:ea typeface="DejaVu Sans"/>
              </a:rPr>
              <a:t>And this shall be a sign unto you; Ye shall find the babe wrapped in swaddling clothes, lying in a manger.  And suddenly there was with the angel a multitude of the heavenly host praising God, and saying,”</a:t>
            </a:r>
            <a:endParaRPr b="0" lang="en-US" sz="2000" spc="-1" strike="noStrike">
              <a:latin typeface="Arial"/>
            </a:endParaRPr>
          </a:p>
          <a:p>
            <a:pPr>
              <a:lnSpc>
                <a:spcPct val="100000"/>
              </a:lnSpc>
            </a:pP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1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3600" spc="-1" strike="noStrike">
                <a:solidFill>
                  <a:srgbClr val="ffff00"/>
                </a:solidFill>
                <a:latin typeface="Arial"/>
                <a:ea typeface="DejaVu Sans"/>
              </a:rPr>
              <a:t>Messiah #17 “Glory To God” - Chorus</a:t>
            </a:r>
            <a:endParaRPr b="0" lang="en-US" sz="3600" spc="-1" strike="noStrike">
              <a:latin typeface="Arial"/>
            </a:endParaRPr>
          </a:p>
          <a:p>
            <a:pPr>
              <a:lnSpc>
                <a:spcPct val="100000"/>
              </a:lnSpc>
            </a:pPr>
            <a:r>
              <a:rPr b="0" lang="en-US" sz="3600" spc="-1" strike="noStrike">
                <a:solidFill>
                  <a:srgbClr val="ffffff"/>
                </a:solidFill>
                <a:latin typeface="Arial"/>
                <a:ea typeface="DejaVu Sans"/>
              </a:rPr>
              <a:t>Based on Luke 2:14   KJV</a:t>
            </a:r>
            <a:endParaRPr b="0" lang="en-US" sz="3600" spc="-1" strike="noStrike">
              <a:latin typeface="Arial"/>
            </a:endParaRPr>
          </a:p>
          <a:p>
            <a:pPr>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Glory to God in the highest, and on earth peace, good will toward men.”</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1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000" spc="-1" strike="noStrike">
                <a:solidFill>
                  <a:srgbClr val="ffff00"/>
                </a:solidFill>
                <a:latin typeface="Arial"/>
                <a:ea typeface="DejaVu Sans"/>
              </a:rPr>
              <a:t>Messiah #18 “Rejoice Greatly, O Daughter Of Zion!” - Soprano Solo</a:t>
            </a:r>
            <a:endParaRPr b="0" lang="en-US" sz="2000" spc="-1" strike="noStrike">
              <a:latin typeface="Arial"/>
            </a:endParaRPr>
          </a:p>
          <a:p>
            <a:pPr>
              <a:lnSpc>
                <a:spcPct val="100000"/>
              </a:lnSpc>
            </a:pPr>
            <a:r>
              <a:rPr b="0" lang="en-US" sz="2800" spc="-1" strike="noStrike">
                <a:solidFill>
                  <a:srgbClr val="ffffff"/>
                </a:solidFill>
                <a:latin typeface="Arial"/>
                <a:ea typeface="DejaVu Sans"/>
              </a:rPr>
              <a:t>Based on Zacharia 9:9, 10   KJV</a:t>
            </a:r>
            <a:endParaRPr b="0" lang="en-US" sz="2800" spc="-1" strike="noStrike">
              <a:latin typeface="Arial"/>
            </a:endParaRPr>
          </a:p>
          <a:p>
            <a:pPr algn="just">
              <a:lnSpc>
                <a:spcPct val="100000"/>
              </a:lnSpc>
            </a:pPr>
            <a:r>
              <a:rPr b="0" lang="en-US" sz="2400" spc="-1" strike="noStrike">
                <a:solidFill>
                  <a:srgbClr val="ffffff"/>
                </a:solidFill>
                <a:latin typeface="Arial"/>
                <a:ea typeface="DejaVu Sans"/>
              </a:rPr>
              <a:t>“</a:t>
            </a:r>
            <a:r>
              <a:rPr b="0" lang="en-US" sz="2400" spc="-1" strike="noStrike">
                <a:solidFill>
                  <a:srgbClr val="ffffff"/>
                </a:solidFill>
                <a:latin typeface="Arial"/>
                <a:ea typeface="DejaVu Sans"/>
              </a:rPr>
              <a:t>Rejoice greatly, O daughter of Zion; shout, O daughter of Jerusalem: behold, thy King cometh unto thee: he is just, and having salvation; lowly, and riding upon an ass, and upon a colt the foal of an ass. </a:t>
            </a:r>
            <a:r>
              <a:rPr b="0" lang="en-US" sz="2400" spc="-1" strike="noStrike" baseline="30000">
                <a:solidFill>
                  <a:srgbClr val="ffffff"/>
                </a:solidFill>
                <a:latin typeface="Arial"/>
                <a:ea typeface="DejaVu Sans"/>
              </a:rPr>
              <a:t> </a:t>
            </a:r>
            <a:r>
              <a:rPr b="0" lang="en-US" sz="2400" spc="-1" strike="noStrike">
                <a:solidFill>
                  <a:srgbClr val="ffffff"/>
                </a:solidFill>
                <a:latin typeface="Arial"/>
                <a:ea typeface="DejaVu Sans"/>
              </a:rPr>
              <a:t>And I will cut off the chariot from Ephraim, and the horse from Jerusalem, and the battle bow shall be cut off: and he shall speak peace unto the heathen: and his dominion shall be from sea even to sea, and from the river even to the ends of the earth.”</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1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000" spc="-1" strike="noStrike">
                <a:solidFill>
                  <a:srgbClr val="ffff00"/>
                </a:solidFill>
                <a:latin typeface="Arial"/>
                <a:ea typeface="DejaVu Sans"/>
              </a:rPr>
              <a:t>Messiah #19 “Then Shall The Eyes Of The Blind Be Opened” - Alto Solo</a:t>
            </a:r>
            <a:endParaRPr b="0" lang="en-US" sz="2000" spc="-1" strike="noStrike">
              <a:latin typeface="Arial"/>
            </a:endParaRPr>
          </a:p>
          <a:p>
            <a:pPr>
              <a:lnSpc>
                <a:spcPct val="100000"/>
              </a:lnSpc>
            </a:pPr>
            <a:r>
              <a:rPr b="0" lang="en-US" sz="3200" spc="-1" strike="noStrike">
                <a:solidFill>
                  <a:srgbClr val="ffffff"/>
                </a:solidFill>
                <a:latin typeface="Arial"/>
                <a:ea typeface="DejaVu Sans"/>
              </a:rPr>
              <a:t>Based on Isaiah 35:8, 9   KJV</a:t>
            </a:r>
            <a:endParaRPr b="0" lang="en-US" sz="32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3200" spc="-1" strike="noStrike">
                <a:solidFill>
                  <a:srgbClr val="ffffff"/>
                </a:solidFill>
                <a:latin typeface="Arial"/>
                <a:ea typeface="DejaVu Sans"/>
              </a:rPr>
              <a:t>Then the eyes of the blind shall be opened, and the ears of the deaf shall be unstopped.  Then shall the lame man leap as an hart, and the tongue of the dumb sing: for in the wilderness shall waters break out, and streams in the desert.”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1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#20 “He Shall Feed His Flock Like A Shepherd” - Alto Solo</a:t>
            </a:r>
            <a:endParaRPr b="0" lang="en-US" sz="2400" spc="-1" strike="noStrike">
              <a:latin typeface="Arial"/>
            </a:endParaRPr>
          </a:p>
          <a:p>
            <a:pPr algn="just">
              <a:lnSpc>
                <a:spcPct val="100000"/>
              </a:lnSpc>
            </a:pPr>
            <a:r>
              <a:rPr b="0" lang="en-US" sz="2400" spc="-1" strike="noStrike">
                <a:solidFill>
                  <a:srgbClr val="ffffff"/>
                </a:solidFill>
                <a:latin typeface="Arial"/>
                <a:ea typeface="DejaVu Sans"/>
              </a:rPr>
              <a:t>Based on Isaiah 40:11   KJV</a:t>
            </a:r>
            <a:endParaRPr b="0" lang="en-US" sz="2400" spc="-1" strike="noStrike">
              <a:latin typeface="Arial"/>
            </a:endParaRPr>
          </a:p>
          <a:p>
            <a:pPr algn="just">
              <a:lnSpc>
                <a:spcPct val="100000"/>
              </a:lnSpc>
            </a:pPr>
            <a:r>
              <a:rPr b="0" lang="en-US" sz="2400" spc="-1" strike="noStrike">
                <a:solidFill>
                  <a:srgbClr val="ffffff"/>
                </a:solidFill>
                <a:latin typeface="Arial"/>
                <a:ea typeface="DejaVu Sans"/>
              </a:rPr>
              <a:t>“</a:t>
            </a:r>
            <a:r>
              <a:rPr b="0" lang="en-US" sz="2400" spc="-1" strike="noStrike">
                <a:solidFill>
                  <a:srgbClr val="ffffff"/>
                </a:solidFill>
                <a:latin typeface="Arial"/>
                <a:ea typeface="DejaVu Sans"/>
              </a:rPr>
              <a:t>He shall feed his flock like a shepherd: he shall gather the lambs with his arm, and carry them in his bosom, and shall gently lead those that are with young.”</a:t>
            </a:r>
            <a:endParaRPr b="0" lang="en-US" sz="2400" spc="-1" strike="noStrike">
              <a:latin typeface="Arial"/>
            </a:endParaRPr>
          </a:p>
          <a:p>
            <a:pPr algn="just">
              <a:lnSpc>
                <a:spcPct val="100000"/>
              </a:lnSpc>
            </a:pPr>
            <a:r>
              <a:rPr b="0" lang="en-US" sz="2400" spc="-1" strike="noStrike">
                <a:solidFill>
                  <a:srgbClr val="ffffff"/>
                </a:solidFill>
                <a:latin typeface="Arial"/>
                <a:ea typeface="DejaVu Sans"/>
              </a:rPr>
              <a:t>And Matthew 11:28, 29   KJV</a:t>
            </a:r>
            <a:endParaRPr b="0" lang="en-US" sz="2400" spc="-1" strike="noStrike">
              <a:latin typeface="Arial"/>
            </a:endParaRPr>
          </a:p>
          <a:p>
            <a:pPr algn="just">
              <a:lnSpc>
                <a:spcPct val="100000"/>
              </a:lnSpc>
            </a:pPr>
            <a:r>
              <a:rPr b="0" lang="en-US" sz="2400" spc="-1" strike="noStrike">
                <a:solidFill>
                  <a:srgbClr val="ffffff"/>
                </a:solidFill>
                <a:latin typeface="Arial"/>
                <a:ea typeface="DejaVu Sans"/>
              </a:rPr>
              <a:t>“</a:t>
            </a:r>
            <a:r>
              <a:rPr b="0" lang="en-US" sz="2400" spc="-1" strike="noStrike">
                <a:solidFill>
                  <a:srgbClr val="ffffff"/>
                </a:solidFill>
                <a:latin typeface="Arial"/>
                <a:ea typeface="DejaVu Sans"/>
              </a:rPr>
              <a:t>Come unto me, all ye that labour and are heavy laden, and I will give you rest. Take my yoke upon you, and learn of me; for I am meek and lowly in heart: and ye shall find rest unto your souls.”</a:t>
            </a:r>
            <a:endParaRPr b="0" lang="en-US" sz="2400" spc="-1" strike="noStrike">
              <a:latin typeface="Arial"/>
            </a:endParaRPr>
          </a:p>
          <a:p>
            <a:pPr algn="just">
              <a:lnSpc>
                <a:spcPct val="100000"/>
              </a:lnSpc>
            </a:pP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2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#21 “His Yoke Is Easy, And His Burden Is Light” - Chorus</a:t>
            </a:r>
            <a:endParaRPr b="0" lang="en-US" sz="2400" spc="-1" strike="noStrike">
              <a:latin typeface="Arial"/>
            </a:endParaRPr>
          </a:p>
          <a:p>
            <a:pPr algn="just">
              <a:lnSpc>
                <a:spcPct val="100000"/>
              </a:lnSpc>
            </a:pPr>
            <a:r>
              <a:rPr b="0" lang="en-US" sz="4400" spc="-1" strike="noStrike">
                <a:solidFill>
                  <a:srgbClr val="ffffff"/>
                </a:solidFill>
                <a:latin typeface="Arial"/>
                <a:ea typeface="DejaVu Sans"/>
              </a:rPr>
              <a:t>Based on Matthew 11:30   KJV</a:t>
            </a:r>
            <a:endParaRPr b="0" lang="en-US" sz="4400" spc="-1" strike="noStrike">
              <a:latin typeface="Arial"/>
            </a:endParaRPr>
          </a:p>
          <a:p>
            <a:pPr algn="just">
              <a:lnSpc>
                <a:spcPct val="100000"/>
              </a:lnSpc>
            </a:pPr>
            <a:r>
              <a:rPr b="0" lang="en-US" sz="4400" spc="-1" strike="noStrike" baseline="30000">
                <a:solidFill>
                  <a:srgbClr val="ffffff"/>
                </a:solidFill>
                <a:latin typeface="Arial"/>
                <a:ea typeface="DejaVu Sans"/>
              </a:rPr>
              <a:t>“</a:t>
            </a:r>
            <a:r>
              <a:rPr b="0" lang="en-US" sz="4400" spc="-1" strike="noStrike">
                <a:solidFill>
                  <a:srgbClr val="ffffff"/>
                </a:solidFill>
                <a:latin typeface="Arial"/>
                <a:ea typeface="DejaVu Sans"/>
              </a:rPr>
              <a:t>For my yoke is easy, and my burden is light.”</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2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5400" spc="-1" strike="noStrike">
                <a:solidFill>
                  <a:srgbClr val="ffff00"/>
                </a:solidFill>
                <a:latin typeface="Arial"/>
                <a:ea typeface="DejaVu Sans"/>
              </a:rPr>
              <a:t>Intermission – 15 Minutes</a:t>
            </a:r>
            <a:endParaRPr b="0" lang="en-US" sz="5400" spc="-1" strike="noStrike">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2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5400" spc="-1" strike="noStrike">
                <a:solidFill>
                  <a:srgbClr val="ffff00"/>
                </a:solidFill>
                <a:latin typeface="Arial"/>
                <a:ea typeface="DejaVu Sans"/>
              </a:rPr>
              <a:t>Jesus Is Our Example</a:t>
            </a:r>
            <a:endParaRPr b="0" lang="en-US" sz="5400" spc="-1" strike="noStrike">
              <a:latin typeface="Arial"/>
            </a:endParaRPr>
          </a:p>
          <a:p>
            <a:pPr algn="ctr">
              <a:lnSpc>
                <a:spcPct val="100000"/>
              </a:lnSpc>
            </a:pPr>
            <a:endParaRPr b="0" lang="en-US" sz="5400" spc="-1" strike="noStrike">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2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1800" spc="-1" strike="noStrike">
                <a:solidFill>
                  <a:srgbClr val="ffffff"/>
                </a:solidFill>
                <a:latin typeface="Arial"/>
                <a:ea typeface="DejaVu Sans"/>
              </a:rPr>
              <a:t>By coming to dwell with us, Jesus was to reveal God both to men and to angels. He was the Word of God,--God's thought made audible. In His prayer for His disciples He says, "I have declared unto them Thy name,"--"merciful and gracious, long-suffering, and abundant in goodness and truth,"--"that the love wherewith Thou hast loved Me may be in them, and I in them." But not alone for His earthborn children was this revelation given. Our little world is the lesson book of the universe. God's wonderful purpose of grace, the mystery of redeeming love, is the theme into which "angels desire to look," and it will be their study throughout endless ages. Both the redeemed and the unfallen beings will find in the cross of Christ their science and their song. It will be seen that the glory shining in the face of Jesus is the glory of self-sacrificing love. In the light from Calvary it will be seen that the law of self-renouncing love is the law of life for earth and heaven; that the love which "seeketh not her own" has its source in the heart of God; and that in the meek and lowly One is manifested the character of Him who dwelleth in the light which no man can approach unto.</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2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1800" spc="-1" strike="noStrike">
                <a:solidFill>
                  <a:srgbClr val="ffffff"/>
                </a:solidFill>
                <a:latin typeface="Arial"/>
                <a:ea typeface="DejaVu Sans"/>
              </a:rPr>
              <a:t>Satan represents God's law of love as a law of selfishness. He (Satan) declares that it is impossible for us to obey its precepts. The fall of our first parents, with all the woe that has resulted, he charges upon the Creator, leading men to look upon God as the author of sin, and suffering, and death. Jesus was to unveil this deception. As one of us He was to give an example of obedience. For this He took upon Himself our nature, and passed through our experiences. "In all things it behooved Him to be made like unto His brethren." Heb. 2:17. If we had to bear anything which Jesus did not endure, then upon this point Satan would represent the power of God as insufficient for us. Therefore Jesus was "in all points tempted like as we are." Heb. 4:15. He endured every trial to which we are subject. And He exercised in His own behalf no power that is not </a:t>
            </a:r>
            <a:r>
              <a:rPr b="1" i="1" lang="en-US" sz="1800" spc="-1" strike="noStrike">
                <a:solidFill>
                  <a:srgbClr val="ffffff"/>
                </a:solidFill>
                <a:latin typeface="Arial"/>
                <a:ea typeface="DejaVu Sans"/>
              </a:rPr>
              <a:t>freely</a:t>
            </a:r>
            <a:r>
              <a:rPr b="0" lang="en-US" sz="1800" spc="-1" strike="noStrike">
                <a:solidFill>
                  <a:srgbClr val="ffffff"/>
                </a:solidFill>
                <a:latin typeface="Arial"/>
                <a:ea typeface="DejaVu Sans"/>
              </a:rPr>
              <a:t> offered to us. As man, He met temptation, and overcame in the strength given Him from God. He says, "I delight to do Thy will, O My God: yea, Thy law is within My heart." Ps. 40:8. As He went about doing good, and healing all who were afflicted by Satan, He made plain to men the character of God's law and the nature of His service. </a:t>
            </a:r>
            <a:r>
              <a:rPr b="1" lang="en-US" sz="1800" spc="-1" strike="noStrike">
                <a:solidFill>
                  <a:srgbClr val="ffff00"/>
                </a:solidFill>
                <a:latin typeface="Arial"/>
                <a:ea typeface="DejaVu Sans"/>
              </a:rPr>
              <a:t>His life testifies that it is possible for us also to obey the law of God.</a:t>
            </a:r>
            <a:r>
              <a:rPr b="0" lang="en-US" sz="1800" spc="-1" strike="noStrike">
                <a:solidFill>
                  <a:srgbClr val="ffffff"/>
                </a:solidFill>
                <a:latin typeface="Arial"/>
                <a:ea typeface="DejaVu Sans"/>
              </a:rPr>
              <a:t> </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3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3200" spc="-1" strike="noStrike">
                <a:solidFill>
                  <a:srgbClr val="ffff00"/>
                </a:solidFill>
                <a:latin typeface="Arial"/>
                <a:ea typeface="DejaVu Sans"/>
              </a:rPr>
              <a:t>Messiah #22 “Behold The Lamb Of God” - Chorus</a:t>
            </a:r>
            <a:endParaRPr b="0" lang="en-US" sz="3200" spc="-1" strike="noStrike">
              <a:latin typeface="Arial"/>
            </a:endParaRPr>
          </a:p>
          <a:p>
            <a:pPr>
              <a:lnSpc>
                <a:spcPct val="100000"/>
              </a:lnSpc>
            </a:pPr>
            <a:r>
              <a:rPr b="0" lang="en-US" sz="4000" spc="-1" strike="noStrike">
                <a:solidFill>
                  <a:srgbClr val="ffffff"/>
                </a:solidFill>
                <a:latin typeface="Arial"/>
                <a:ea typeface="DejaVu Sans"/>
              </a:rPr>
              <a:t>Based on John 1:29   KJV</a:t>
            </a:r>
            <a:endParaRPr b="0" lang="en-US" sz="4000" spc="-1" strike="noStrike">
              <a:latin typeface="Arial"/>
            </a:endParaRPr>
          </a:p>
          <a:p>
            <a:pPr algn="just">
              <a:lnSpc>
                <a:spcPct val="100000"/>
              </a:lnSpc>
            </a:pPr>
            <a:r>
              <a:rPr b="0" lang="en-US" sz="4000" spc="-1" strike="noStrike">
                <a:solidFill>
                  <a:srgbClr val="ffffff"/>
                </a:solidFill>
                <a:latin typeface="Arial"/>
                <a:ea typeface="DejaVu Sans"/>
              </a:rPr>
              <a:t>“</a:t>
            </a:r>
            <a:r>
              <a:rPr b="0" lang="en-US" sz="4000" spc="-1" strike="noStrike">
                <a:solidFill>
                  <a:srgbClr val="ffffff"/>
                </a:solidFill>
                <a:latin typeface="Arial"/>
                <a:ea typeface="DejaVu Sans"/>
              </a:rPr>
              <a:t>The next day John seeth Jesus coming unto him, and saith, Behold the Lamb of God, which taketh away the sin of the world.”</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3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800" spc="-1" strike="noStrike">
                <a:solidFill>
                  <a:srgbClr val="ffffff"/>
                </a:solidFill>
                <a:latin typeface="Arial"/>
                <a:ea typeface="DejaVu Sans"/>
              </a:rPr>
              <a:t>Christ was now standing in a different attitude from that in which He had ever stood before. His suffering can best be described in the words of the prophet, "Awake, O sword, against My shepherd, and against the man that is My fellow, saith the Lord of hosts." Zech. 13:7. As the substitute and surety for sinful man, Christ was suffering under divine justice. He saw what justice meant. Hitherto He had been as an intercessor for others; now He longed to have an intercessor for Himself. </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3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000" spc="-1" strike="noStrike">
                <a:solidFill>
                  <a:srgbClr val="ffffff"/>
                </a:solidFill>
                <a:latin typeface="Arial"/>
                <a:ea typeface="DejaVu Sans"/>
              </a:rPr>
              <a:t>As Christ felt His unity with the Father broken up, He feared that in His human nature He would be unable to endure the coming conflict with the powers of darkness. In the wilderness of temptation the destiny of the human race had been at stake. Christ was then conqueror. Now the tempter had come for the last fearful struggle. For this he had been preparing during the three years of Christ's ministry. Everything was at stake with him. If he failed here, his hope of mastery was lost; the kingdoms of the world would finally become Christ's; he himself would be overthrown and cast out. But if Christ could be overcome, the earth would become Satan's kingdom, and the human race would be forever in his power. With the issues of the conflict before Him, Christ's soul was filled with dread of separation from God. Satan told Him that if He became the surety for a sinful world, the separation would be eternal. He would be identified with Satan's kingdom, and would nevermore be one with God. </a:t>
            </a: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3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1800" spc="-1" strike="noStrike">
                <a:solidFill>
                  <a:srgbClr val="ffffff"/>
                </a:solidFill>
                <a:latin typeface="Arial"/>
                <a:ea typeface="DejaVu Sans"/>
              </a:rPr>
              <a:t>And what was to be gained by this sacrifice? How hopeless appeared the guilt and ingratitude of men! In its hardest features Satan pressed the situation upon the Redeemer: The people who claim to be above all others in temporal and spiritual advantages have rejected You. They are seeking to destroy You, the foundation, the center and seal of the promises made to them as a peculiar people. One of Your own disciples, who has listened to Your instruction, and has been among the foremost in church activities, will betray You. One of Your most zealous followers will deny You. All will forsake You. Christ's whole being abhorred the thought. That those whom He had undertaken to save, those whom He loved so much, should unite in the plots of Satan, this pierced His soul. The conflict was terrible. Its measure was the guilt of His nation, of His accusers and betrayer, the guilt of a world lying in wickedness. The sins of men weighed heavily upon Christ, and the sense of God's wrath against sin was crushing out His life. </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3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200" spc="-1" strike="noStrike">
                <a:solidFill>
                  <a:srgbClr val="ffffff"/>
                </a:solidFill>
                <a:latin typeface="Arial"/>
                <a:ea typeface="DejaVu Sans"/>
              </a:rPr>
              <a:t>Behold Him contemplating the price to be paid for the human soul. In His agony He clings to the cold ground, as if to prevent Himself from being drawn farther from God. The chilling dew of night falls upon His prostrate form, but He heeds it not. From His pale lips comes the bitter cry, "O My Father, if it be possible, let this cup pass from Me." Yet even now He adds, "Nevertheless not as I will, but as Thou wilt."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4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3200" spc="-1" strike="noStrike">
                <a:solidFill>
                  <a:srgbClr val="ffff00"/>
                </a:solidFill>
                <a:latin typeface="Arial"/>
                <a:ea typeface="DejaVu Sans"/>
              </a:rPr>
              <a:t>Messiah #23 “He Was Despised” - Alto Solo</a:t>
            </a:r>
            <a:endParaRPr b="0" lang="en-US" sz="3200" spc="-1" strike="noStrike">
              <a:latin typeface="Arial"/>
            </a:endParaRPr>
          </a:p>
          <a:p>
            <a:pPr>
              <a:lnSpc>
                <a:spcPct val="100000"/>
              </a:lnSpc>
            </a:pPr>
            <a:r>
              <a:rPr b="0" lang="en-US" sz="2800" spc="-1" strike="noStrike">
                <a:solidFill>
                  <a:srgbClr val="ffffff"/>
                </a:solidFill>
                <a:latin typeface="Arial"/>
                <a:ea typeface="DejaVu Sans"/>
              </a:rPr>
              <a:t>Based on Isaiah 53:3   KJV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He is despised and rejected of men; a man of sorrows, and acquainted with grief: and we hid as it were our faces from him; he was despised, and we esteemed him not.”</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And Isaiah 50:6   KJV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I gave my back to the smiters, and my cheeks to them that plucked off the hair: I hid not my face from shame and spitting.”</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4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800" spc="-1" strike="noStrike">
                <a:solidFill>
                  <a:srgbClr val="ffff00"/>
                </a:solidFill>
                <a:latin typeface="Arial"/>
                <a:ea typeface="DejaVu Sans"/>
              </a:rPr>
              <a:t>Messiah #24 “Surely He Hath Borne Our Griefs” - Chorus</a:t>
            </a:r>
            <a:endParaRPr b="0" lang="en-US" sz="2800" spc="-1" strike="noStrike">
              <a:latin typeface="Arial"/>
            </a:endParaRPr>
          </a:p>
          <a:p>
            <a:pPr>
              <a:lnSpc>
                <a:spcPct val="100000"/>
              </a:lnSpc>
            </a:pPr>
            <a:r>
              <a:rPr b="0" lang="en-US" sz="3200" spc="-1" strike="noStrike">
                <a:solidFill>
                  <a:srgbClr val="ffffff"/>
                </a:solidFill>
                <a:latin typeface="Arial"/>
                <a:ea typeface="DejaVu Sans"/>
              </a:rPr>
              <a:t>Based on Isaiah 53:4, 5   KJV</a:t>
            </a:r>
            <a:endParaRPr b="0" lang="en-US" sz="3200" spc="-1" strike="noStrike">
              <a:latin typeface="Arial"/>
            </a:endParaRPr>
          </a:p>
          <a:p>
            <a:pPr algn="just">
              <a:lnSpc>
                <a:spcPct val="100000"/>
              </a:lnSpc>
            </a:pPr>
            <a:r>
              <a:rPr b="0" lang="en-US" sz="3200" spc="-1" strike="noStrike">
                <a:solidFill>
                  <a:srgbClr val="ffffff"/>
                </a:solidFill>
                <a:latin typeface="Arial"/>
                <a:ea typeface="DejaVu Sans"/>
              </a:rPr>
              <a:t>“</a:t>
            </a:r>
            <a:r>
              <a:rPr b="0" lang="en-US" sz="3200" spc="-1" strike="noStrike">
                <a:solidFill>
                  <a:srgbClr val="ffffff"/>
                </a:solidFill>
                <a:latin typeface="Arial"/>
                <a:ea typeface="DejaVu Sans"/>
              </a:rPr>
              <a:t>Surely he hath borne our griefs, and carried our sorrows: yet we did esteem him stricken, smitten of God, and afflicted.  But he was wounded for our transgressions, he was bruised for our iniquities: the chastisement of our peace was upon him; and with his stripes we are healed.”</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4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#25 “And With His Stripes We Are Healed” - Chorus</a:t>
            </a:r>
            <a:endParaRPr b="0" lang="en-US" sz="2400" spc="-1" strike="noStrike">
              <a:latin typeface="Arial"/>
            </a:endParaRPr>
          </a:p>
          <a:p>
            <a:pPr>
              <a:lnSpc>
                <a:spcPct val="100000"/>
              </a:lnSpc>
            </a:pPr>
            <a:r>
              <a:rPr b="0" lang="en-US" sz="3600" spc="-1" strike="noStrike">
                <a:solidFill>
                  <a:srgbClr val="ffffff"/>
                </a:solidFill>
                <a:latin typeface="Arial"/>
                <a:ea typeface="DejaVu Sans"/>
              </a:rPr>
              <a:t>Based on Isaiah 53:5   KJV</a:t>
            </a:r>
            <a:endParaRPr b="0" lang="en-US" sz="3600" spc="-1" strike="noStrike">
              <a:latin typeface="Arial"/>
            </a:endParaRPr>
          </a:p>
          <a:p>
            <a:pPr algn="just">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But he was wounded for our transgressions, he was bruised for our iniquities: the chastisement of our peace was upon him; and with his stripes we are healed.”</a:t>
            </a:r>
            <a:endParaRPr b="0" lang="en-US" sz="3600" spc="-1" strike="noStrike">
              <a:latin typeface="Arial"/>
            </a:endParaRPr>
          </a:p>
          <a:p>
            <a:pPr>
              <a:lnSpc>
                <a:spcPct val="100000"/>
              </a:lnSpc>
            </a:pP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4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#26 “All We Like Sheep Have Gone Astray” - Chorus</a:t>
            </a:r>
            <a:endParaRPr b="0" lang="en-US" sz="2400" spc="-1" strike="noStrike">
              <a:latin typeface="Arial"/>
            </a:endParaRPr>
          </a:p>
          <a:p>
            <a:pPr algn="just">
              <a:lnSpc>
                <a:spcPct val="100000"/>
              </a:lnSpc>
            </a:pPr>
            <a:r>
              <a:rPr b="0" lang="en-US" sz="4000" spc="-1" strike="noStrike">
                <a:solidFill>
                  <a:srgbClr val="ffffff"/>
                </a:solidFill>
                <a:latin typeface="Arial"/>
                <a:ea typeface="DejaVu Sans"/>
              </a:rPr>
              <a:t>Based on Isaiah 53:6   KJV</a:t>
            </a:r>
            <a:endParaRPr b="0" lang="en-US" sz="4000" spc="-1" strike="noStrike">
              <a:latin typeface="Arial"/>
            </a:endParaRPr>
          </a:p>
          <a:p>
            <a:pPr algn="just">
              <a:lnSpc>
                <a:spcPct val="100000"/>
              </a:lnSpc>
            </a:pPr>
            <a:r>
              <a:rPr b="0" lang="en-US" sz="4000" spc="-1" strike="noStrike">
                <a:solidFill>
                  <a:srgbClr val="ffffff"/>
                </a:solidFill>
                <a:latin typeface="Arial"/>
                <a:ea typeface="DejaVu Sans"/>
              </a:rPr>
              <a:t>“</a:t>
            </a:r>
            <a:r>
              <a:rPr b="0" lang="en-US" sz="4000" spc="-1" strike="noStrike">
                <a:solidFill>
                  <a:srgbClr val="ffffff"/>
                </a:solidFill>
                <a:latin typeface="Arial"/>
                <a:ea typeface="DejaVu Sans"/>
              </a:rPr>
              <a:t>All we like sheep have gone astray; we have turned every one to his own way; and the </a:t>
            </a:r>
            <a:r>
              <a:rPr b="0" lang="en-US" sz="4000" spc="-1" strike="noStrike" cap="small">
                <a:solidFill>
                  <a:srgbClr val="ffffff"/>
                </a:solidFill>
                <a:latin typeface="Arial"/>
                <a:ea typeface="DejaVu Sans"/>
              </a:rPr>
              <a:t>Lord</a:t>
            </a:r>
            <a:r>
              <a:rPr b="0" lang="en-US" sz="4000" spc="-1" strike="noStrike">
                <a:solidFill>
                  <a:srgbClr val="ffffff"/>
                </a:solidFill>
                <a:latin typeface="Arial"/>
                <a:ea typeface="DejaVu Sans"/>
              </a:rPr>
              <a:t> hath laid on him the iniquity of us all.”</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4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Christ was treated as we deserve, that we might be treated as He deserves. He was condemned for our sins, in which He had no share, that we might be justified by His righteousness, in which we had no share. He suffered the death which was ours, that we might receive the life which was His. "With His stripes we are healed." ”</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The Desire of Ages by Ellen G. White, page 25</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5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800" spc="-1" strike="noStrike">
                <a:solidFill>
                  <a:srgbClr val="ffffff"/>
                </a:solidFill>
                <a:latin typeface="Arial"/>
                <a:ea typeface="DejaVu Sans"/>
              </a:rPr>
              <a:t>This all happened on Passover, Friday, 31 AD.  The lamb chosen for the Passover sacrifice escaped and the veil between the Holy Place and the Most Holy Place was torn from top to bottom by an angel, because from that point forward there was no more need for a temple or a sacrificial system.  THE LAMB to which the services pointed was indeed being offered up. And there was a very great earthquake. There was no sunlight at  noon on that Friday, and Jesus died just after 3 pm.</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5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000" spc="-1" strike="noStrike">
                <a:solidFill>
                  <a:srgbClr val="ffff00"/>
                </a:solidFill>
                <a:latin typeface="Arial"/>
                <a:ea typeface="DejaVu Sans"/>
              </a:rPr>
              <a:t>Messiah #27 “All They That See Him, Laugh Him To Scorn” - Tenor Solo</a:t>
            </a:r>
            <a:endParaRPr b="0" lang="en-US" sz="2000" spc="-1" strike="noStrike">
              <a:latin typeface="Arial"/>
            </a:endParaRPr>
          </a:p>
          <a:p>
            <a:pPr>
              <a:lnSpc>
                <a:spcPct val="100000"/>
              </a:lnSpc>
            </a:pPr>
            <a:r>
              <a:rPr b="0" lang="en-US" sz="3600" spc="-1" strike="noStrike">
                <a:solidFill>
                  <a:srgbClr val="ffffff"/>
                </a:solidFill>
                <a:latin typeface="Arial"/>
                <a:ea typeface="DejaVu Sans"/>
              </a:rPr>
              <a:t>Based on Psalm 22:7   KJV</a:t>
            </a:r>
            <a:endParaRPr b="0" lang="en-US" sz="3600" spc="-1" strike="noStrike">
              <a:latin typeface="Arial"/>
            </a:endParaRPr>
          </a:p>
          <a:p>
            <a:pPr algn="just">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All they that see me laugh me to scorn: they shoot out the lip, they shake the head, saying,…”</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5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000" spc="-1" strike="noStrike">
                <a:solidFill>
                  <a:srgbClr val="ffff00"/>
                </a:solidFill>
                <a:latin typeface="Arial"/>
                <a:ea typeface="DejaVu Sans"/>
              </a:rPr>
              <a:t>Messiah #28 “He Trusted In God That He Would Deliver Him” - Chorus</a:t>
            </a:r>
            <a:endParaRPr b="0" lang="en-US" sz="2000" spc="-1" strike="noStrike">
              <a:latin typeface="Arial"/>
            </a:endParaRPr>
          </a:p>
          <a:p>
            <a:pPr algn="just">
              <a:lnSpc>
                <a:spcPct val="100000"/>
              </a:lnSpc>
            </a:pPr>
            <a:r>
              <a:rPr b="0" lang="en-US" sz="4000" spc="-1" strike="noStrike">
                <a:solidFill>
                  <a:srgbClr val="ffffff"/>
                </a:solidFill>
                <a:latin typeface="Arial"/>
                <a:ea typeface="DejaVu Sans"/>
              </a:rPr>
              <a:t>Based on Psalm 22:8   KJV</a:t>
            </a:r>
            <a:endParaRPr b="0" lang="en-US" sz="4000" spc="-1" strike="noStrike">
              <a:latin typeface="Arial"/>
            </a:endParaRPr>
          </a:p>
          <a:p>
            <a:pPr algn="just">
              <a:lnSpc>
                <a:spcPct val="100000"/>
              </a:lnSpc>
            </a:pPr>
            <a:r>
              <a:rPr b="0" lang="en-US" sz="4000" spc="-1" strike="noStrike">
                <a:solidFill>
                  <a:srgbClr val="ffffff"/>
                </a:solidFill>
                <a:latin typeface="Arial"/>
                <a:ea typeface="DejaVu Sans"/>
              </a:rPr>
              <a:t>“</a:t>
            </a:r>
            <a:r>
              <a:rPr b="0" lang="en-US" sz="4000" spc="-1" strike="noStrike">
                <a:solidFill>
                  <a:srgbClr val="ffffff"/>
                </a:solidFill>
                <a:latin typeface="Arial"/>
                <a:ea typeface="DejaVu Sans"/>
              </a:rPr>
              <a:t>He trusted on the </a:t>
            </a:r>
            <a:r>
              <a:rPr b="0" lang="en-US" sz="4000" spc="-1" strike="noStrike" cap="small">
                <a:solidFill>
                  <a:srgbClr val="ffffff"/>
                </a:solidFill>
                <a:latin typeface="Arial"/>
                <a:ea typeface="DejaVu Sans"/>
              </a:rPr>
              <a:t>Lord</a:t>
            </a:r>
            <a:r>
              <a:rPr b="0" lang="en-US" sz="4000" spc="-1" strike="noStrike">
                <a:solidFill>
                  <a:srgbClr val="ffffff"/>
                </a:solidFill>
                <a:latin typeface="Arial"/>
                <a:ea typeface="DejaVu Sans"/>
              </a:rPr>
              <a:t> that he would deliver him: let him deliver him, seeing he delighted in him.”</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5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400" spc="-1" strike="noStrike">
                <a:solidFill>
                  <a:srgbClr val="ffff00"/>
                </a:solidFill>
                <a:latin typeface="Arial"/>
                <a:ea typeface="DejaVu Sans"/>
              </a:rPr>
              <a:t>Messiah #29 “Thy Rebuke Hath Broken His Heart” - Tenor Solo</a:t>
            </a:r>
            <a:endParaRPr b="0" lang="en-US" sz="2400" spc="-1" strike="noStrike">
              <a:latin typeface="Arial"/>
            </a:endParaRPr>
          </a:p>
          <a:p>
            <a:pPr algn="just">
              <a:lnSpc>
                <a:spcPct val="100000"/>
              </a:lnSpc>
            </a:pPr>
            <a:r>
              <a:rPr b="0" lang="en-US" sz="2800" spc="-1" strike="noStrike">
                <a:solidFill>
                  <a:srgbClr val="ffffff"/>
                </a:solidFill>
                <a:latin typeface="Arial"/>
                <a:ea typeface="DejaVu Sans"/>
              </a:rPr>
              <a:t>Based On Psalm 69:20   KJV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Reproach hath broken my heart; and I am full of heaviness: and I looked for some to take pity, but there was none; and for comforters, but I found none.”</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Psalm 69:20   ISV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Insults broke my heart. I despaired and looked for sympathy; but there was none, for comforters, but I found none.”</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5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400" spc="-1" strike="noStrike">
                <a:solidFill>
                  <a:srgbClr val="ffff00"/>
                </a:solidFill>
                <a:latin typeface="Arial"/>
                <a:ea typeface="DejaVu Sans"/>
              </a:rPr>
              <a:t>Messiah #30 “Behold, And See If There Be Any Sorrow” - Tenor Solo</a:t>
            </a:r>
            <a:endParaRPr b="0" lang="en-US" sz="2400" spc="-1" strike="noStrike">
              <a:latin typeface="Arial"/>
            </a:endParaRPr>
          </a:p>
          <a:p>
            <a:pPr>
              <a:lnSpc>
                <a:spcPct val="100000"/>
              </a:lnSpc>
            </a:pPr>
            <a:r>
              <a:rPr b="0" lang="en-US" sz="3200" spc="-1" strike="noStrike">
                <a:solidFill>
                  <a:srgbClr val="ffffff"/>
                </a:solidFill>
                <a:latin typeface="Arial"/>
                <a:ea typeface="DejaVu Sans"/>
              </a:rPr>
              <a:t>Based on Lamentations 1:12   KJV</a:t>
            </a:r>
            <a:endParaRPr b="0" lang="en-US" sz="3200" spc="-1" strike="noStrike">
              <a:latin typeface="Arial"/>
            </a:endParaRPr>
          </a:p>
          <a:p>
            <a:pPr algn="just">
              <a:lnSpc>
                <a:spcPct val="100000"/>
              </a:lnSpc>
            </a:pPr>
            <a:r>
              <a:rPr b="0" lang="en-US" sz="3200" spc="-1" strike="noStrike">
                <a:solidFill>
                  <a:srgbClr val="ffffff"/>
                </a:solidFill>
                <a:latin typeface="Arial"/>
                <a:ea typeface="DejaVu Sans"/>
              </a:rPr>
              <a:t>“</a:t>
            </a:r>
            <a:r>
              <a:rPr b="0" lang="en-US" sz="3200" spc="-1" strike="noStrike">
                <a:solidFill>
                  <a:srgbClr val="ffffff"/>
                </a:solidFill>
                <a:latin typeface="Arial"/>
                <a:ea typeface="DejaVu Sans"/>
              </a:rPr>
              <a:t>Is it nothing to you, all ye that pass by? behold, and see if there be any sorrow like unto my sorrow, which is done unto me, wherewith the </a:t>
            </a:r>
            <a:r>
              <a:rPr b="0" lang="en-US" sz="3200" spc="-1" strike="noStrike" cap="small">
                <a:solidFill>
                  <a:srgbClr val="ffffff"/>
                </a:solidFill>
                <a:latin typeface="Arial"/>
                <a:ea typeface="DejaVu Sans"/>
              </a:rPr>
              <a:t>Lord</a:t>
            </a:r>
            <a:r>
              <a:rPr b="0" lang="en-US" sz="3200" spc="-1" strike="noStrike">
                <a:solidFill>
                  <a:srgbClr val="ffffff"/>
                </a:solidFill>
                <a:latin typeface="Arial"/>
                <a:ea typeface="DejaVu Sans"/>
              </a:rPr>
              <a:t> hath afflicted me in the day of his fierce anger.”</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6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000" spc="-1" strike="noStrike">
                <a:solidFill>
                  <a:srgbClr val="ffff00"/>
                </a:solidFill>
                <a:latin typeface="Arial"/>
                <a:ea typeface="DejaVu Sans"/>
              </a:rPr>
              <a:t>Messiah #31 “He Was Cut Off Out Of The Land Of The Living” - Tenor Solo</a:t>
            </a:r>
            <a:endParaRPr b="0" lang="en-US" sz="2000" spc="-1" strike="noStrike">
              <a:latin typeface="Arial"/>
            </a:endParaRPr>
          </a:p>
          <a:p>
            <a:pPr>
              <a:lnSpc>
                <a:spcPct val="100000"/>
              </a:lnSpc>
            </a:pPr>
            <a:r>
              <a:rPr b="0" lang="en-US" sz="3200" spc="-1" strike="noStrike">
                <a:solidFill>
                  <a:srgbClr val="ffffff"/>
                </a:solidFill>
                <a:latin typeface="Arial"/>
                <a:ea typeface="DejaVu Sans"/>
              </a:rPr>
              <a:t>Based on Isaiah 53:8   KJV</a:t>
            </a:r>
            <a:endParaRPr b="0" lang="en-US" sz="3200" spc="-1" strike="noStrike">
              <a:latin typeface="Arial"/>
            </a:endParaRPr>
          </a:p>
          <a:p>
            <a:pPr algn="just">
              <a:lnSpc>
                <a:spcPct val="100000"/>
              </a:lnSpc>
            </a:pPr>
            <a:r>
              <a:rPr b="0" lang="en-US" sz="3200" spc="-1" strike="noStrike">
                <a:solidFill>
                  <a:srgbClr val="ffffff"/>
                </a:solidFill>
                <a:latin typeface="Arial"/>
                <a:ea typeface="DejaVu Sans"/>
              </a:rPr>
              <a:t>“</a:t>
            </a:r>
            <a:r>
              <a:rPr b="0" lang="en-US" sz="3200" spc="-1" strike="noStrike">
                <a:solidFill>
                  <a:srgbClr val="ffffff"/>
                </a:solidFill>
                <a:latin typeface="Arial"/>
                <a:ea typeface="DejaVu Sans"/>
              </a:rPr>
              <a:t>He was taken from prison and from judgment: and who shall declare his generation? for he was cut off out of the land of the living: for the transgression of my people was he stricken.”</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6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000" spc="-1" strike="noStrike">
                <a:solidFill>
                  <a:srgbClr val="ffff00"/>
                </a:solidFill>
                <a:latin typeface="Arial"/>
                <a:ea typeface="DejaVu Sans"/>
              </a:rPr>
              <a:t>Messiah #32 “But Thou Didst Not Leave His Soul In Hell” - Tenor Solo</a:t>
            </a:r>
            <a:endParaRPr b="0" lang="en-US" sz="2000" spc="-1" strike="noStrike">
              <a:latin typeface="Arial"/>
            </a:endParaRPr>
          </a:p>
          <a:p>
            <a:pPr algn="just">
              <a:lnSpc>
                <a:spcPct val="100000"/>
              </a:lnSpc>
            </a:pPr>
            <a:r>
              <a:rPr b="0" lang="en-US" sz="4400" spc="-1" strike="noStrike">
                <a:solidFill>
                  <a:srgbClr val="ffffff"/>
                </a:solidFill>
                <a:latin typeface="Arial"/>
                <a:ea typeface="DejaVu Sans"/>
              </a:rPr>
              <a:t>Based on Psalm 16:10   KJV</a:t>
            </a:r>
            <a:endParaRPr b="0" lang="en-US" sz="4400" spc="-1" strike="noStrike">
              <a:latin typeface="Arial"/>
            </a:endParaRPr>
          </a:p>
          <a:p>
            <a:pPr algn="just">
              <a:lnSpc>
                <a:spcPct val="100000"/>
              </a:lnSpc>
            </a:pPr>
            <a:r>
              <a:rPr b="0" lang="en-US" sz="4400" spc="-1" strike="noStrike">
                <a:solidFill>
                  <a:srgbClr val="ffffff"/>
                </a:solidFill>
                <a:latin typeface="Arial"/>
                <a:ea typeface="DejaVu Sans"/>
              </a:rPr>
              <a:t>“</a:t>
            </a:r>
            <a:r>
              <a:rPr b="0" lang="en-US" sz="4400" spc="-1" strike="noStrike">
                <a:solidFill>
                  <a:srgbClr val="ffffff"/>
                </a:solidFill>
                <a:latin typeface="Arial"/>
                <a:ea typeface="DejaVu Sans"/>
              </a:rPr>
              <a:t>For thou wilt not leave my soul in hell (this word is more accurately translated as “the grave”); neither wilt thou suffer thine Holy One to see corruption.”</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6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000" spc="-1" strike="noStrike">
                <a:solidFill>
                  <a:srgbClr val="ffffff"/>
                </a:solidFill>
                <a:latin typeface="Arial"/>
                <a:ea typeface="DejaVu Sans"/>
              </a:rPr>
              <a:t>The night of the first day of the week had worn slowly away. The darkest hour, just before daybreak, had come. Christ was still a prisoner in His narrow tomb. The great stone was in its place; the Roman seal was unbroken; the Roman guards were keeping their watch. And there were unseen watchers. Hosts of evil angels were gathered about the place. Had it been possible, the prince of darkness with his apostate army would have kept forever sealed the tomb that held the Son of God. But a heavenly host surrounded the sepulcher. Angels that excel in strength were guarding the tomb, and waiting to welcome the Prince of life.  "And, behold, there was a great earthquake: for the angel of the Lord descended from heaven." Clothed with the panoply of God, this angel left the heavenly courts. The bright beams of God's glory went before him, and illuminated his pathway. "His countenance was like lightning, and his raiment white as snow: and for fear of him the keepers did shake, and became as dead men." </a:t>
            </a: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6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000" spc="-1" strike="noStrike">
                <a:solidFill>
                  <a:srgbClr val="ffffff"/>
                </a:solidFill>
                <a:latin typeface="Arial"/>
                <a:ea typeface="DejaVu Sans"/>
              </a:rPr>
              <a:t>Now, priests and rulers, where is the power of your guard? Brave soldiers that have never been afraid of human power are now as captives taken without sword or spear. The face they look upon is not the face of mortal warrior; it is the face of the mightiest of the Lord's host. This messenger is he who fills the position from which Satan fell. It is he who on the hills of Bethlehem proclaimed Christ's birth. The earth trembles at his approach, the hosts of darkness flee, and as he rolls away the stone, heaven seems to come down to the earth. The soldiers see him removing the stone as he would a pebble, and hear him cry, Son of God, come forth; Thy Father calls Thee. They see Jesus come forth from the grave, and hear Him proclaim over the rent sepulcher, "I am the resurrection, and the life." As He comes forth in majesty and glory, the angel host bow low in adoration before the Redeemer, and welcome Him with songs of praise. </a:t>
            </a: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6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800" spc="-1" strike="noStrike">
                <a:solidFill>
                  <a:srgbClr val="ffff00"/>
                </a:solidFill>
                <a:latin typeface="Arial"/>
                <a:ea typeface="DejaVu Sans"/>
              </a:rPr>
              <a:t>Messiah #33 “Lift Up Your Heads, O Ye Gates” - Chorus</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Based on Psalm 24:7-10   KJV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Lift up your heads, O ye gates; and be ye lift up, ye everlasting doors; and the King of glory shall come in.  Who is this King of glory? The </a:t>
            </a:r>
            <a:r>
              <a:rPr b="0" lang="en-US" sz="2800" spc="-1" strike="noStrike" cap="small">
                <a:solidFill>
                  <a:srgbClr val="ffffff"/>
                </a:solidFill>
                <a:latin typeface="Arial"/>
                <a:ea typeface="DejaVu Sans"/>
              </a:rPr>
              <a:t>Lord</a:t>
            </a:r>
            <a:r>
              <a:rPr b="0" lang="en-US" sz="2800" spc="-1" strike="noStrike">
                <a:solidFill>
                  <a:srgbClr val="ffffff"/>
                </a:solidFill>
                <a:latin typeface="Arial"/>
                <a:ea typeface="DejaVu Sans"/>
              </a:rPr>
              <a:t> strong and mighty, the </a:t>
            </a:r>
            <a:r>
              <a:rPr b="0" lang="en-US" sz="2800" spc="-1" strike="noStrike" cap="small">
                <a:solidFill>
                  <a:srgbClr val="ffffff"/>
                </a:solidFill>
                <a:latin typeface="Arial"/>
                <a:ea typeface="DejaVu Sans"/>
              </a:rPr>
              <a:t>Lord</a:t>
            </a:r>
            <a:r>
              <a:rPr b="0" lang="en-US" sz="2800" spc="-1" strike="noStrike">
                <a:solidFill>
                  <a:srgbClr val="ffffff"/>
                </a:solidFill>
                <a:latin typeface="Arial"/>
                <a:ea typeface="DejaVu Sans"/>
              </a:rPr>
              <a:t> mighty in battle.  Lift up your heads, O ye gates; even lift them up, ye everlasting doors; and the King of glory shall come in.  Who is this King of glory? The </a:t>
            </a:r>
            <a:r>
              <a:rPr b="0" lang="en-US" sz="2800" spc="-1" strike="noStrike" cap="small">
                <a:solidFill>
                  <a:srgbClr val="ffffff"/>
                </a:solidFill>
                <a:latin typeface="Arial"/>
                <a:ea typeface="DejaVu Sans"/>
              </a:rPr>
              <a:t>Lord</a:t>
            </a:r>
            <a:r>
              <a:rPr b="0" lang="en-US" sz="2800" spc="-1" strike="noStrike">
                <a:solidFill>
                  <a:srgbClr val="ffffff"/>
                </a:solidFill>
                <a:latin typeface="Arial"/>
                <a:ea typeface="DejaVu Sans"/>
              </a:rPr>
              <a:t> of hosts, he is the King of glory. Selah.”</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7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#34 “Unto Which Of The Angels Said He” - Tenor Solo</a:t>
            </a:r>
            <a:endParaRPr b="0" lang="en-US" sz="2400" spc="-1" strike="noStrike">
              <a:latin typeface="Arial"/>
            </a:endParaRPr>
          </a:p>
          <a:p>
            <a:pPr algn="just">
              <a:lnSpc>
                <a:spcPct val="100000"/>
              </a:lnSpc>
            </a:pPr>
            <a:r>
              <a:rPr b="0" lang="en-US" sz="4000" spc="-1" strike="noStrike">
                <a:solidFill>
                  <a:srgbClr val="ffffff"/>
                </a:solidFill>
                <a:latin typeface="Arial"/>
                <a:ea typeface="DejaVu Sans"/>
              </a:rPr>
              <a:t>Based on Hebrews 1:5   KJV</a:t>
            </a:r>
            <a:endParaRPr b="0" lang="en-US" sz="4000" spc="-1" strike="noStrike">
              <a:latin typeface="Arial"/>
            </a:endParaRPr>
          </a:p>
          <a:p>
            <a:pPr algn="just">
              <a:lnSpc>
                <a:spcPct val="100000"/>
              </a:lnSpc>
            </a:pPr>
            <a:r>
              <a:rPr b="0" lang="en-US" sz="4000" spc="-1" strike="noStrike">
                <a:solidFill>
                  <a:srgbClr val="ffffff"/>
                </a:solidFill>
                <a:latin typeface="Arial"/>
                <a:ea typeface="DejaVu Sans"/>
              </a:rPr>
              <a:t>“</a:t>
            </a:r>
            <a:r>
              <a:rPr b="0" lang="en-US" sz="4000" spc="-1" strike="noStrike">
                <a:solidFill>
                  <a:srgbClr val="ffffff"/>
                </a:solidFill>
                <a:latin typeface="Arial"/>
                <a:ea typeface="DejaVu Sans"/>
              </a:rPr>
              <a:t>For unto which of the angels said he at any time, Thou art my Son, this day have I begotten thee? And again, I will be to him a Father, and he shall be to me a Son?”</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7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#35 “Let All The Angels Of God Worship Him” - Chorus</a:t>
            </a:r>
            <a:endParaRPr b="0" lang="en-US" sz="2400" spc="-1" strike="noStrike">
              <a:latin typeface="Arial"/>
            </a:endParaRPr>
          </a:p>
          <a:p>
            <a:pPr algn="just">
              <a:lnSpc>
                <a:spcPct val="100000"/>
              </a:lnSpc>
            </a:pPr>
            <a:r>
              <a:rPr b="0" lang="en-US" sz="4000" spc="-1" strike="noStrike">
                <a:solidFill>
                  <a:srgbClr val="ffffff"/>
                </a:solidFill>
                <a:latin typeface="Arial"/>
                <a:ea typeface="DejaVu Sans"/>
              </a:rPr>
              <a:t>Based on Hebrews 1:6   KJV</a:t>
            </a:r>
            <a:endParaRPr b="0" lang="en-US" sz="4000" spc="-1" strike="noStrike">
              <a:latin typeface="Arial"/>
            </a:endParaRPr>
          </a:p>
          <a:p>
            <a:pPr algn="just">
              <a:lnSpc>
                <a:spcPct val="100000"/>
              </a:lnSpc>
            </a:pPr>
            <a:r>
              <a:rPr b="0" lang="en-US" sz="4000" spc="-1" strike="noStrike">
                <a:solidFill>
                  <a:srgbClr val="ffffff"/>
                </a:solidFill>
                <a:latin typeface="Arial"/>
                <a:ea typeface="DejaVu Sans"/>
              </a:rPr>
              <a:t>“</a:t>
            </a:r>
            <a:r>
              <a:rPr b="0" lang="en-US" sz="4000" spc="-1" strike="noStrike">
                <a:solidFill>
                  <a:srgbClr val="ffffff"/>
                </a:solidFill>
                <a:latin typeface="Arial"/>
                <a:ea typeface="DejaVu Sans"/>
              </a:rPr>
              <a:t>And again, when he bringeth in the first begotten into the world, he saith, And let all the angels of God worship him.”</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7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800" spc="-1" strike="noStrike">
                <a:solidFill>
                  <a:srgbClr val="ffff00"/>
                </a:solidFill>
                <a:latin typeface="Arial"/>
                <a:ea typeface="DejaVu Sans"/>
              </a:rPr>
              <a:t>Messiah #36 “Thou Art Gone Up On High” - Bass Solo</a:t>
            </a:r>
            <a:endParaRPr b="0" lang="en-US" sz="2800" spc="-1" strike="noStrike">
              <a:latin typeface="Arial"/>
            </a:endParaRPr>
          </a:p>
          <a:p>
            <a:pPr algn="just">
              <a:lnSpc>
                <a:spcPct val="100000"/>
              </a:lnSpc>
            </a:pPr>
            <a:r>
              <a:rPr b="0" lang="en-US" sz="4000" spc="-1" strike="noStrike">
                <a:solidFill>
                  <a:srgbClr val="ffffff"/>
                </a:solidFill>
                <a:latin typeface="Arial"/>
                <a:ea typeface="DejaVu Sans"/>
              </a:rPr>
              <a:t>Based on Psalm 68:18   KJV</a:t>
            </a:r>
            <a:endParaRPr b="0" lang="en-US" sz="4000" spc="-1" strike="noStrike">
              <a:latin typeface="Arial"/>
            </a:endParaRPr>
          </a:p>
          <a:p>
            <a:pPr algn="just">
              <a:lnSpc>
                <a:spcPct val="100000"/>
              </a:lnSpc>
            </a:pPr>
            <a:r>
              <a:rPr b="0" lang="en-US" sz="4000" spc="-1" strike="noStrike">
                <a:solidFill>
                  <a:srgbClr val="ffffff"/>
                </a:solidFill>
                <a:latin typeface="Arial"/>
                <a:ea typeface="DejaVu Sans"/>
              </a:rPr>
              <a:t>“</a:t>
            </a:r>
            <a:r>
              <a:rPr b="0" lang="en-US" sz="4000" spc="-1" strike="noStrike">
                <a:solidFill>
                  <a:srgbClr val="ffffff"/>
                </a:solidFill>
                <a:latin typeface="Arial"/>
                <a:ea typeface="DejaVu Sans"/>
              </a:rPr>
              <a:t>Thou hast ascended on high, thou hast led captivity captive: thou hast received gifts for men; yea, for the rebellious also, that the </a:t>
            </a:r>
            <a:r>
              <a:rPr b="0" lang="en-US" sz="4000" spc="-1" strike="noStrike" cap="small">
                <a:solidFill>
                  <a:srgbClr val="ffffff"/>
                </a:solidFill>
                <a:latin typeface="Arial"/>
                <a:ea typeface="DejaVu Sans"/>
              </a:rPr>
              <a:t>Lord</a:t>
            </a:r>
            <a:r>
              <a:rPr b="0" lang="en-US" sz="4000" spc="-1" strike="noStrike">
                <a:solidFill>
                  <a:srgbClr val="ffffff"/>
                </a:solidFill>
                <a:latin typeface="Arial"/>
                <a:ea typeface="DejaVu Sans"/>
              </a:rPr>
              <a:t> God might dwell among them.”</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7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200" spc="-1" strike="noStrike">
                <a:solidFill>
                  <a:srgbClr val="ffff00"/>
                </a:solidFill>
                <a:latin typeface="Arial"/>
                <a:ea typeface="DejaVu Sans"/>
              </a:rPr>
              <a:t>The next piece is based on Psalms 68:11 and there is some controversy about the proper translation of the text, which seems to indicate a very large “army” of women, according to some Bible scholars.  However the main stream scholars say that this is a mistake and that although the original word can refer to women, the gender indicated is not clear.  Well, there is another possibility!  This text could be a prophecy fulfilled today by you viewing this presentation, because a choir </a:t>
            </a:r>
            <a:r>
              <a:rPr b="1" i="1" lang="en-US" sz="2200" spc="-1" strike="noStrike">
                <a:solidFill>
                  <a:srgbClr val="ffff00"/>
                </a:solidFill>
                <a:latin typeface="Arial"/>
                <a:ea typeface="DejaVu Sans"/>
              </a:rPr>
              <a:t>is like</a:t>
            </a:r>
            <a:r>
              <a:rPr b="0" lang="en-US" sz="2200" spc="-1" strike="noStrike">
                <a:solidFill>
                  <a:srgbClr val="ffff00"/>
                </a:solidFill>
                <a:latin typeface="Arial"/>
                <a:ea typeface="DejaVu Sans"/>
              </a:rPr>
              <a:t> a big army and the gender is mixed: both men and women are included!  And, if this is the case, then it is also proof that the Messiah was from God, because Handel could not have known everything necessary to choose the word “preachers” rather than using the phrase “those that published it”!</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7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3200" spc="-1" strike="noStrike">
                <a:solidFill>
                  <a:srgbClr val="ffff00"/>
                </a:solidFill>
                <a:latin typeface="Arial"/>
                <a:ea typeface="DejaVu Sans"/>
              </a:rPr>
              <a:t>Messiah #37 “The Lord Gave The Word” - Chorus</a:t>
            </a:r>
            <a:endParaRPr b="0" lang="en-US" sz="3200" spc="-1" strike="noStrike">
              <a:latin typeface="Arial"/>
            </a:endParaRPr>
          </a:p>
          <a:p>
            <a:pPr algn="just">
              <a:lnSpc>
                <a:spcPct val="100000"/>
              </a:lnSpc>
            </a:pPr>
            <a:r>
              <a:rPr b="0" lang="en-US" sz="4800" spc="-1" strike="noStrike">
                <a:solidFill>
                  <a:srgbClr val="ffffff"/>
                </a:solidFill>
                <a:latin typeface="Arial"/>
                <a:ea typeface="DejaVu Sans"/>
              </a:rPr>
              <a:t>Based on Psalm 68:11   KJV</a:t>
            </a:r>
            <a:endParaRPr b="0" lang="en-US" sz="4800" spc="-1" strike="noStrike">
              <a:latin typeface="Arial"/>
            </a:endParaRPr>
          </a:p>
          <a:p>
            <a:pPr algn="just">
              <a:lnSpc>
                <a:spcPct val="100000"/>
              </a:lnSpc>
            </a:pPr>
            <a:r>
              <a:rPr b="0" lang="en-US" sz="4800" spc="-1" strike="noStrike">
                <a:solidFill>
                  <a:srgbClr val="ffffff"/>
                </a:solidFill>
                <a:latin typeface="Arial"/>
                <a:ea typeface="DejaVu Sans"/>
              </a:rPr>
              <a:t>“</a:t>
            </a:r>
            <a:r>
              <a:rPr b="0" lang="en-US" sz="4800" spc="-1" strike="noStrike">
                <a:solidFill>
                  <a:srgbClr val="ffffff"/>
                </a:solidFill>
                <a:latin typeface="Arial"/>
                <a:ea typeface="DejaVu Sans"/>
              </a:rPr>
              <a:t>The Lord gave the word: great was the company of those that published it.”</a:t>
            </a:r>
            <a:endParaRPr b="0" lang="en-US" sz="4800" spc="-1" strike="noStrike">
              <a:latin typeface="Arial"/>
            </a:endParaRPr>
          </a:p>
        </p:txBody>
      </p:sp>
    </p:spTree>
  </p:cSld>
  <mc:AlternateContent>
    <mc:Choice Requires="p14">
      <p:transition spd="slow" p14:dur="2000"/>
    </mc:Choice>
    <mc:Fallback>
      <p:transition spd="slow"/>
    </mc:Fallback>
  </mc:AlternateContent>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8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4000" spc="-1" strike="noStrike">
                <a:solidFill>
                  <a:srgbClr val="ffffff"/>
                </a:solidFill>
                <a:latin typeface="Arial"/>
                <a:ea typeface="DejaVu Sans"/>
              </a:rPr>
              <a:t>Do you want to have feet that both God and the angels will consider “beautiful”?  Then give your life to God and to His cause, and then do what you can to finish the work of spreading the Gospel of Jesus to those who need it!</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8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000" spc="-1" strike="noStrike">
                <a:solidFill>
                  <a:srgbClr val="ffff00"/>
                </a:solidFill>
                <a:latin typeface="Arial"/>
                <a:ea typeface="DejaVu Sans"/>
              </a:rPr>
              <a:t>Messiah #38 “How Beautiful Are The Feet Of Them” - Soprano Solo</a:t>
            </a:r>
            <a:endParaRPr b="0" lang="en-US" sz="2000" spc="-1" strike="noStrike">
              <a:latin typeface="Arial"/>
            </a:endParaRPr>
          </a:p>
          <a:p>
            <a:pPr>
              <a:lnSpc>
                <a:spcPct val="100000"/>
              </a:lnSpc>
            </a:pPr>
            <a:r>
              <a:rPr b="0" lang="en-US" sz="3600" spc="-1" strike="noStrike">
                <a:solidFill>
                  <a:srgbClr val="ffffff"/>
                </a:solidFill>
                <a:latin typeface="Arial"/>
                <a:ea typeface="DejaVu Sans"/>
              </a:rPr>
              <a:t>Based on Romans 10:15   KJV</a:t>
            </a:r>
            <a:endParaRPr b="0" lang="en-US" sz="3600" spc="-1" strike="noStrike">
              <a:latin typeface="Arial"/>
            </a:endParaRPr>
          </a:p>
          <a:p>
            <a:pPr algn="just">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And how shall they preach, except they be sent? as it is written, How beautiful are the feet of them that preach the gospel of peace, and bring glad tidings of good things!”</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8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1" lang="en-US" sz="4400" spc="-1" strike="noStrike">
                <a:solidFill>
                  <a:srgbClr val="ffff00"/>
                </a:solidFill>
                <a:latin typeface="Arial"/>
                <a:ea typeface="DejaVu Sans"/>
              </a:rPr>
              <a:t>The next piece is a prophecy that for you is being fulfilled today in this very moment!  So please pay attention!</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8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#39 “Their Sound Is Gone Out Into All Lands” - Chorus</a:t>
            </a:r>
            <a:endParaRPr b="0" lang="en-US" sz="2400" spc="-1" strike="noStrike">
              <a:latin typeface="Arial"/>
            </a:endParaRPr>
          </a:p>
          <a:p>
            <a:pPr>
              <a:lnSpc>
                <a:spcPct val="100000"/>
              </a:lnSpc>
            </a:pPr>
            <a:r>
              <a:rPr b="0" lang="en-US" sz="3600" spc="-1" strike="noStrike">
                <a:solidFill>
                  <a:srgbClr val="ffffff"/>
                </a:solidFill>
                <a:latin typeface="Arial"/>
                <a:ea typeface="DejaVu Sans"/>
              </a:rPr>
              <a:t>Based on Romans 10:18   KJV</a:t>
            </a:r>
            <a:endParaRPr b="0" lang="en-US" sz="3600" spc="-1" strike="noStrike">
              <a:latin typeface="Arial"/>
            </a:endParaRPr>
          </a:p>
          <a:p>
            <a:pPr algn="just">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But I say, Have they not heard? Yes verily, their sound went into all the earth, and their words unto the ends of the world.”</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8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600" spc="-1" strike="noStrike">
                <a:solidFill>
                  <a:srgbClr val="ffff00"/>
                </a:solidFill>
                <a:latin typeface="Arial"/>
                <a:ea typeface="DejaVu Sans"/>
              </a:rPr>
              <a:t>What is the natural result of spreading the gospel and living the gospel in your own life?  It is opposition from those who don’t like to think about God, including the rulers of this world in every government on the planet!  Not a very big deal if God is on your side, however.</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9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000" spc="-1" strike="noStrike">
                <a:solidFill>
                  <a:srgbClr val="ffff00"/>
                </a:solidFill>
                <a:latin typeface="Arial"/>
                <a:ea typeface="DejaVu Sans"/>
              </a:rPr>
              <a:t>Messiah #40 “Why Do The Nations So Furiously Rage Together” - Bass Solo</a:t>
            </a:r>
            <a:endParaRPr b="0" lang="en-US" sz="2000" spc="-1" strike="noStrike">
              <a:latin typeface="Arial"/>
            </a:endParaRPr>
          </a:p>
          <a:p>
            <a:pPr>
              <a:lnSpc>
                <a:spcPct val="100000"/>
              </a:lnSpc>
            </a:pPr>
            <a:r>
              <a:rPr b="0" lang="en-US" sz="3600" spc="-1" strike="noStrike">
                <a:solidFill>
                  <a:srgbClr val="ffffff"/>
                </a:solidFill>
                <a:latin typeface="Arial"/>
                <a:ea typeface="DejaVu Sans"/>
              </a:rPr>
              <a:t>Based on Psalms 2:1, 2   KJV</a:t>
            </a:r>
            <a:endParaRPr b="0" lang="en-US" sz="3600" spc="-1" strike="noStrike">
              <a:latin typeface="Arial"/>
            </a:endParaRPr>
          </a:p>
          <a:p>
            <a:pPr algn="just">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Why do the heathen rage, and the people imagine a vain thing?  The kings of the earth set themselves, and the rulers take counsel together, against the </a:t>
            </a:r>
            <a:r>
              <a:rPr b="0" lang="en-US" sz="3600" spc="-1" strike="noStrike" cap="small">
                <a:solidFill>
                  <a:srgbClr val="ffffff"/>
                </a:solidFill>
                <a:latin typeface="Arial"/>
                <a:ea typeface="DejaVu Sans"/>
              </a:rPr>
              <a:t>Lord</a:t>
            </a:r>
            <a:r>
              <a:rPr b="0" lang="en-US" sz="3600" spc="-1" strike="noStrike">
                <a:solidFill>
                  <a:srgbClr val="ffffff"/>
                </a:solidFill>
                <a:latin typeface="Arial"/>
                <a:ea typeface="DejaVu Sans"/>
              </a:rPr>
              <a:t>, and against his anointed, saying,”</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9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600" spc="-1" strike="noStrike">
                <a:solidFill>
                  <a:srgbClr val="ffffff"/>
                </a:solidFill>
                <a:latin typeface="Arial"/>
                <a:ea typeface="DejaVu Sans"/>
              </a:rPr>
              <a:t>Yes, as the next piece points out, these rulers feel that your Christian example is binding their hands and feet, like you are their captor and tormentor, even though you may think you’re minding your own business!  They want to break “your bands” (the way you make them feel) asunder!</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9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#41 “Let Us Break Their Bonds Asunder” - Chorus</a:t>
            </a:r>
            <a:endParaRPr b="0" lang="en-US" sz="2400" spc="-1" strike="noStrike">
              <a:latin typeface="Arial"/>
            </a:endParaRPr>
          </a:p>
          <a:p>
            <a:pPr>
              <a:lnSpc>
                <a:spcPct val="100000"/>
              </a:lnSpc>
            </a:pPr>
            <a:r>
              <a:rPr b="0" lang="en-US" sz="4000" spc="-1" strike="noStrike">
                <a:solidFill>
                  <a:srgbClr val="ffffff"/>
                </a:solidFill>
                <a:latin typeface="Arial"/>
                <a:ea typeface="DejaVu Sans"/>
              </a:rPr>
              <a:t>Based on Psalms 2:3   KJV</a:t>
            </a:r>
            <a:endParaRPr b="0" lang="en-US" sz="4000" spc="-1" strike="noStrike">
              <a:latin typeface="Arial"/>
            </a:endParaRPr>
          </a:p>
          <a:p>
            <a:pPr algn="just">
              <a:lnSpc>
                <a:spcPct val="100000"/>
              </a:lnSpc>
            </a:pPr>
            <a:r>
              <a:rPr b="0" lang="en-US" sz="4000" spc="-1" strike="noStrike">
                <a:solidFill>
                  <a:srgbClr val="ffffff"/>
                </a:solidFill>
                <a:latin typeface="Arial"/>
                <a:ea typeface="DejaVu Sans"/>
              </a:rPr>
              <a:t>“</a:t>
            </a:r>
            <a:r>
              <a:rPr b="0" lang="en-US" sz="4000" spc="-1" strike="noStrike">
                <a:solidFill>
                  <a:srgbClr val="ffffff"/>
                </a:solidFill>
                <a:latin typeface="Arial"/>
                <a:ea typeface="DejaVu Sans"/>
              </a:rPr>
              <a:t>Let us break their bands asunder, and cast away their cords from us.”</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9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4400" spc="-1" strike="noStrike">
                <a:solidFill>
                  <a:srgbClr val="ffffff"/>
                </a:solidFill>
                <a:latin typeface="Arial"/>
                <a:ea typeface="DejaVu Sans"/>
              </a:rPr>
              <a:t>Don’t be afraid!  They may try to rid themselves of your Christian influence, but running away from God’s influence is both futile and harmful to the one running!</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19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800" spc="-1" strike="noStrike">
                <a:solidFill>
                  <a:srgbClr val="ffff00"/>
                </a:solidFill>
                <a:latin typeface="Arial"/>
                <a:ea typeface="DejaVu Sans"/>
              </a:rPr>
              <a:t>Messiah #42 “He That Dwelleth In Heaven” - Tenor Solo</a:t>
            </a:r>
            <a:endParaRPr b="0" lang="en-US" sz="2800" spc="-1" strike="noStrike">
              <a:latin typeface="Arial"/>
            </a:endParaRPr>
          </a:p>
          <a:p>
            <a:pPr>
              <a:lnSpc>
                <a:spcPct val="100000"/>
              </a:lnSpc>
            </a:pPr>
            <a:r>
              <a:rPr b="0" lang="en-US" sz="4400" spc="-1" strike="noStrike">
                <a:solidFill>
                  <a:srgbClr val="ffffff"/>
                </a:solidFill>
                <a:latin typeface="Arial"/>
                <a:ea typeface="DejaVu Sans"/>
              </a:rPr>
              <a:t>Based on Psalms 2:4   KJV</a:t>
            </a:r>
            <a:endParaRPr b="0" lang="en-US" sz="4400" spc="-1" strike="noStrike">
              <a:latin typeface="Arial"/>
            </a:endParaRPr>
          </a:p>
          <a:p>
            <a:pPr algn="just">
              <a:lnSpc>
                <a:spcPct val="100000"/>
              </a:lnSpc>
            </a:pPr>
            <a:r>
              <a:rPr b="0" lang="en-US" sz="4400" spc="-1" strike="noStrike">
                <a:solidFill>
                  <a:srgbClr val="ffffff"/>
                </a:solidFill>
                <a:latin typeface="Arial"/>
                <a:ea typeface="DejaVu Sans"/>
              </a:rPr>
              <a:t>“</a:t>
            </a:r>
            <a:r>
              <a:rPr b="0" lang="en-US" sz="4400" spc="-1" strike="noStrike">
                <a:solidFill>
                  <a:srgbClr val="ffffff"/>
                </a:solidFill>
                <a:latin typeface="Arial"/>
                <a:ea typeface="DejaVu Sans"/>
              </a:rPr>
              <a:t>He that sitteth in the heavens shall laugh: the </a:t>
            </a:r>
            <a:r>
              <a:rPr b="0" lang="en-US" sz="4400" spc="-1" strike="noStrike" cap="small">
                <a:solidFill>
                  <a:srgbClr val="ffffff"/>
                </a:solidFill>
                <a:latin typeface="Arial"/>
                <a:ea typeface="DejaVu Sans"/>
              </a:rPr>
              <a:t>Lord</a:t>
            </a:r>
            <a:r>
              <a:rPr b="0" lang="en-US" sz="4400" spc="-1" strike="noStrike">
                <a:solidFill>
                  <a:srgbClr val="ffffff"/>
                </a:solidFill>
                <a:latin typeface="Arial"/>
                <a:ea typeface="DejaVu Sans"/>
              </a:rPr>
              <a:t> shall have them in derision.”</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0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4400" spc="-1" strike="noStrike">
                <a:solidFill>
                  <a:srgbClr val="ffffff"/>
                </a:solidFill>
                <a:latin typeface="Arial"/>
                <a:ea typeface="DejaVu Sans"/>
              </a:rPr>
              <a:t>Remember that God is the one who sets up kingdoms, appoints leaders, and then destroys kingdoms and/or leaders when they abandon God’s plans!</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0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800" spc="-1" strike="noStrike">
                <a:solidFill>
                  <a:srgbClr val="ffff00"/>
                </a:solidFill>
                <a:latin typeface="Arial"/>
                <a:ea typeface="DejaVu Sans"/>
              </a:rPr>
              <a:t>Messiah #43 “Thou Shalt Break Them” - Tenor Solo</a:t>
            </a:r>
            <a:endParaRPr b="0" lang="en-US" sz="2800" spc="-1" strike="noStrike">
              <a:latin typeface="Arial"/>
            </a:endParaRPr>
          </a:p>
          <a:p>
            <a:pPr>
              <a:lnSpc>
                <a:spcPct val="100000"/>
              </a:lnSpc>
            </a:pPr>
            <a:r>
              <a:rPr b="0" lang="en-US" sz="4400" spc="-1" strike="noStrike">
                <a:solidFill>
                  <a:srgbClr val="ffffff"/>
                </a:solidFill>
                <a:latin typeface="Arial"/>
                <a:ea typeface="DejaVu Sans"/>
              </a:rPr>
              <a:t>Based on Psalms 2:9   KJV</a:t>
            </a:r>
            <a:endParaRPr b="0" lang="en-US" sz="4400" spc="-1" strike="noStrike">
              <a:latin typeface="Arial"/>
            </a:endParaRPr>
          </a:p>
          <a:p>
            <a:pPr algn="just">
              <a:lnSpc>
                <a:spcPct val="100000"/>
              </a:lnSpc>
            </a:pPr>
            <a:r>
              <a:rPr b="0" lang="en-US" sz="4400" spc="-1" strike="noStrike">
                <a:solidFill>
                  <a:srgbClr val="ffffff"/>
                </a:solidFill>
                <a:latin typeface="Arial"/>
                <a:ea typeface="DejaVu Sans"/>
              </a:rPr>
              <a:t>“</a:t>
            </a:r>
            <a:r>
              <a:rPr b="0" lang="en-US" sz="4400" spc="-1" strike="noStrike">
                <a:solidFill>
                  <a:srgbClr val="ffffff"/>
                </a:solidFill>
                <a:latin typeface="Arial"/>
                <a:ea typeface="DejaVu Sans"/>
              </a:rPr>
              <a:t>Thou shalt break them with a rod of iron; thou shalt dash them in pieces like a potter's vessel.”</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0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4400" spc="-1" strike="noStrike">
                <a:solidFill>
                  <a:srgbClr val="ffffff"/>
                </a:solidFill>
                <a:latin typeface="Arial"/>
                <a:ea typeface="DejaVu Sans"/>
              </a:rPr>
              <a:t>Remember that it is NOT your job to berate your leaders, or to destroy them.  That is God’s responsibility, not yours!  Pray for them and rejoice in the knowledge that God is in control of everything!</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0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#44 “Hallelujah” – Chorus – Audience Please Stand</a:t>
            </a:r>
            <a:endParaRPr b="0" lang="en-US" sz="2400" spc="-1" strike="noStrike">
              <a:latin typeface="Arial"/>
            </a:endParaRPr>
          </a:p>
          <a:p>
            <a:pPr>
              <a:lnSpc>
                <a:spcPct val="100000"/>
              </a:lnSpc>
            </a:pPr>
            <a:r>
              <a:rPr b="0" lang="en-US" sz="2000" spc="-1" strike="noStrike">
                <a:solidFill>
                  <a:srgbClr val="ffffff"/>
                </a:solidFill>
                <a:latin typeface="Arial"/>
                <a:ea typeface="DejaVu Sans"/>
              </a:rPr>
              <a:t>Based on Revelation 19:6   KJV</a:t>
            </a:r>
            <a:endParaRPr b="0" lang="en-US" sz="2000" spc="-1" strike="noStrike">
              <a:latin typeface="Arial"/>
            </a:endParaRPr>
          </a:p>
          <a:p>
            <a:pPr algn="just">
              <a:lnSpc>
                <a:spcPct val="100000"/>
              </a:lnSpc>
            </a:pPr>
            <a:r>
              <a:rPr b="0" lang="en-US" sz="2000" spc="-1" strike="noStrike">
                <a:solidFill>
                  <a:srgbClr val="ffffff"/>
                </a:solidFill>
                <a:latin typeface="Arial"/>
                <a:ea typeface="DejaVu Sans"/>
              </a:rPr>
              <a:t>“</a:t>
            </a:r>
            <a:r>
              <a:rPr b="0" lang="en-US" sz="2000" spc="-1" strike="noStrike">
                <a:solidFill>
                  <a:srgbClr val="ffffff"/>
                </a:solidFill>
                <a:latin typeface="Arial"/>
                <a:ea typeface="DejaVu Sans"/>
              </a:rPr>
              <a:t>And I heard as it were the voice of a great multitude, and as the voice of many waters, and as the voice of mighty thunderings, saying, Alleluia: for the Lord God omnipotent reigneth.”</a:t>
            </a:r>
            <a:endParaRPr b="0" lang="en-US" sz="2000" spc="-1" strike="noStrike">
              <a:latin typeface="Arial"/>
            </a:endParaRPr>
          </a:p>
          <a:p>
            <a:pPr algn="just">
              <a:lnSpc>
                <a:spcPct val="100000"/>
              </a:lnSpc>
            </a:pPr>
            <a:r>
              <a:rPr b="0" lang="en-US" sz="2000" spc="-1" strike="noStrike">
                <a:solidFill>
                  <a:srgbClr val="ffffff"/>
                </a:solidFill>
                <a:latin typeface="Arial"/>
                <a:ea typeface="DejaVu Sans"/>
              </a:rPr>
              <a:t>And Revelation 11:15   KJV</a:t>
            </a:r>
            <a:endParaRPr b="0" lang="en-US" sz="2000" spc="-1" strike="noStrike">
              <a:latin typeface="Arial"/>
            </a:endParaRPr>
          </a:p>
          <a:p>
            <a:pPr algn="just">
              <a:lnSpc>
                <a:spcPct val="100000"/>
              </a:lnSpc>
            </a:pPr>
            <a:r>
              <a:rPr b="0" lang="en-US" sz="2000" spc="-1" strike="noStrike">
                <a:solidFill>
                  <a:srgbClr val="ffffff"/>
                </a:solidFill>
                <a:latin typeface="Arial"/>
                <a:ea typeface="DejaVu Sans"/>
              </a:rPr>
              <a:t>“</a:t>
            </a:r>
            <a:r>
              <a:rPr b="0" lang="en-US" sz="2000" spc="-1" strike="noStrike">
                <a:solidFill>
                  <a:srgbClr val="ffffff"/>
                </a:solidFill>
                <a:latin typeface="Arial"/>
                <a:ea typeface="DejaVu Sans"/>
              </a:rPr>
              <a:t>And the seventh angel sounded; and there were great voices in heaven, saying, The kingdoms of this world are become the kingdoms of our Lord, and of his Christ; and he shall reign for ever and ever.”</a:t>
            </a:r>
            <a:endParaRPr b="0" lang="en-US" sz="2000" spc="-1" strike="noStrike">
              <a:latin typeface="Arial"/>
            </a:endParaRPr>
          </a:p>
          <a:p>
            <a:pPr algn="just">
              <a:lnSpc>
                <a:spcPct val="100000"/>
              </a:lnSpc>
            </a:pPr>
            <a:r>
              <a:rPr b="0" lang="en-US" sz="2000" spc="-1" strike="noStrike">
                <a:solidFill>
                  <a:srgbClr val="ffffff"/>
                </a:solidFill>
                <a:latin typeface="Arial"/>
                <a:ea typeface="DejaVu Sans"/>
              </a:rPr>
              <a:t>And Revelation 19:16   KJV</a:t>
            </a:r>
            <a:endParaRPr b="0" lang="en-US" sz="2000" spc="-1" strike="noStrike">
              <a:latin typeface="Arial"/>
            </a:endParaRPr>
          </a:p>
          <a:p>
            <a:pPr algn="just">
              <a:lnSpc>
                <a:spcPct val="100000"/>
              </a:lnSpc>
            </a:pPr>
            <a:r>
              <a:rPr b="0" lang="en-US" sz="2000" spc="-1" strike="noStrike">
                <a:solidFill>
                  <a:srgbClr val="ffffff"/>
                </a:solidFill>
                <a:latin typeface="Arial"/>
                <a:ea typeface="DejaVu Sans"/>
              </a:rPr>
              <a:t>“</a:t>
            </a:r>
            <a:r>
              <a:rPr b="0" lang="en-US" sz="2000" spc="-1" strike="noStrike">
                <a:solidFill>
                  <a:srgbClr val="ffffff"/>
                </a:solidFill>
                <a:latin typeface="Arial"/>
                <a:ea typeface="DejaVu Sans"/>
              </a:rPr>
              <a:t>And he hath on his vesture and on his thigh a name written, </a:t>
            </a:r>
            <a:r>
              <a:rPr b="0" lang="en-US" sz="2000" spc="-1" strike="noStrike" cap="small">
                <a:solidFill>
                  <a:srgbClr val="ffffff"/>
                </a:solidFill>
                <a:latin typeface="Arial"/>
                <a:ea typeface="DejaVu Sans"/>
              </a:rPr>
              <a:t>King Of Kings, And Lord Of Lords</a:t>
            </a:r>
            <a:r>
              <a:rPr b="0" lang="en-US" sz="2000" spc="-1" strike="noStrike">
                <a:solidFill>
                  <a:srgbClr val="ffffff"/>
                </a:solidFill>
                <a:latin typeface="Arial"/>
                <a:ea typeface="DejaVu Sans"/>
              </a:rPr>
              <a:t>.”</a:t>
            </a: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0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4400" spc="-1" strike="noStrike">
                <a:solidFill>
                  <a:srgbClr val="ffffff"/>
                </a:solidFill>
                <a:latin typeface="Arial"/>
                <a:ea typeface="DejaVu Sans"/>
              </a:rPr>
              <a:t>Now that God has reminded you that He is in control, He wants to comfort you with a few important details about your own future!</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1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#45 “I Know That My Redeemer Liveth” - Soprano Solo</a:t>
            </a:r>
            <a:endParaRPr b="0" lang="en-US" sz="2400" spc="-1" strike="noStrike">
              <a:latin typeface="Arial"/>
            </a:endParaRPr>
          </a:p>
          <a:p>
            <a:pPr>
              <a:lnSpc>
                <a:spcPct val="100000"/>
              </a:lnSpc>
            </a:pPr>
            <a:r>
              <a:rPr b="0" lang="en-US" sz="2800" spc="-1" strike="noStrike">
                <a:solidFill>
                  <a:srgbClr val="ffffff"/>
                </a:solidFill>
                <a:latin typeface="Arial"/>
                <a:ea typeface="DejaVu Sans"/>
              </a:rPr>
              <a:t>Based on Job 19:25, 26   KJV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For I know that my redeemer liveth, and that he shall stand at the latter day upon the earth: And though after my skin worms destroy this body, yet in my flesh shall I see God:”</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And Based on 1 Corinthians 15:20   KJV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But now is Christ risen from the dead, and become the firstfruits of them that slept.”</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1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800" spc="-1" strike="noStrike">
                <a:solidFill>
                  <a:srgbClr val="ffffff"/>
                </a:solidFill>
                <a:latin typeface="Arial"/>
                <a:ea typeface="DejaVu Sans"/>
              </a:rPr>
              <a:t>Please note that you will be resurrected in the same body you have now, but it will be both disease free and immortal!  If we go to heaven when we die (as a spirit) then that spirit would have to return to the earth for the resurrection.  This would be pointless.  In several places Jesus spoke of death as a “sleep”.  It is a dreamless and “timeless” (seems like just a moment) sleep in the ground.  Nothing more.  You don’t have to endure watching your loved ones suffer through the trials of this life after you die.</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1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800" spc="-1" strike="noStrike">
                <a:solidFill>
                  <a:srgbClr val="ffff00"/>
                </a:solidFill>
                <a:latin typeface="Arial"/>
                <a:ea typeface="DejaVu Sans"/>
              </a:rPr>
              <a:t>Messiah #46 “Since By Man Came Death” - Chorus</a:t>
            </a:r>
            <a:endParaRPr b="0" lang="en-US" sz="2800" spc="-1" strike="noStrike">
              <a:latin typeface="Arial"/>
            </a:endParaRPr>
          </a:p>
          <a:p>
            <a:pPr algn="just">
              <a:lnSpc>
                <a:spcPct val="100000"/>
              </a:lnSpc>
            </a:pPr>
            <a:r>
              <a:rPr b="0" lang="en-US" sz="4000" spc="-1" strike="noStrike">
                <a:solidFill>
                  <a:srgbClr val="ffffff"/>
                </a:solidFill>
                <a:latin typeface="Arial"/>
                <a:ea typeface="DejaVu Sans"/>
              </a:rPr>
              <a:t>Based on 1 Corinthians 15:21, 22   KJV</a:t>
            </a:r>
            <a:endParaRPr b="0" lang="en-US" sz="4000" spc="-1" strike="noStrike">
              <a:latin typeface="Arial"/>
            </a:endParaRPr>
          </a:p>
          <a:p>
            <a:pPr algn="just">
              <a:lnSpc>
                <a:spcPct val="100000"/>
              </a:lnSpc>
            </a:pPr>
            <a:r>
              <a:rPr b="0" lang="en-US" sz="4000" spc="-1" strike="noStrike">
                <a:solidFill>
                  <a:srgbClr val="ffffff"/>
                </a:solidFill>
                <a:latin typeface="Arial"/>
                <a:ea typeface="DejaVu Sans"/>
              </a:rPr>
              <a:t>“</a:t>
            </a:r>
            <a:r>
              <a:rPr b="0" lang="en-US" sz="4000" spc="-1" strike="noStrike">
                <a:solidFill>
                  <a:srgbClr val="ffffff"/>
                </a:solidFill>
                <a:latin typeface="Arial"/>
                <a:ea typeface="DejaVu Sans"/>
              </a:rPr>
              <a:t>For since by man came death, by man came also the resurrection of the dead.  For as in Adam all die, even so in Christ shall all be made alive.”</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1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200" spc="-1" strike="noStrike">
                <a:solidFill>
                  <a:srgbClr val="ffffff"/>
                </a:solidFill>
                <a:latin typeface="Arial"/>
                <a:ea typeface="DejaVu Sans"/>
              </a:rPr>
              <a:t>The previous piece tells us that Jesus was fully human and that His life, free from sin, replaced Adam’s failure with success!  Further, it tells us that Jesus’ own resurrection is proof that our resurrection is justified, and that it will happen someday, just as surely as the sun will rise tomorrow!</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1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800" spc="-1" strike="noStrike">
                <a:solidFill>
                  <a:srgbClr val="ffff00"/>
                </a:solidFill>
                <a:latin typeface="Arial"/>
                <a:ea typeface="DejaVu Sans"/>
              </a:rPr>
              <a:t>Messiah #47 “Behold I Tell You A Mystery” - Bass Solo</a:t>
            </a:r>
            <a:endParaRPr b="0" lang="en-US" sz="2800" spc="-1" strike="noStrike">
              <a:latin typeface="Arial"/>
            </a:endParaRPr>
          </a:p>
          <a:p>
            <a:pPr>
              <a:lnSpc>
                <a:spcPct val="100000"/>
              </a:lnSpc>
            </a:pPr>
            <a:r>
              <a:rPr b="0" lang="en-US" sz="3200" spc="-1" strike="noStrike">
                <a:solidFill>
                  <a:srgbClr val="ffffff"/>
                </a:solidFill>
                <a:latin typeface="Arial"/>
                <a:ea typeface="DejaVu Sans"/>
              </a:rPr>
              <a:t>Based on 1 Corinthians 15:51, 52   KJV</a:t>
            </a:r>
            <a:endParaRPr b="0" lang="en-US" sz="3200" spc="-1" strike="noStrike">
              <a:latin typeface="Arial"/>
            </a:endParaRPr>
          </a:p>
          <a:p>
            <a:pPr algn="just">
              <a:lnSpc>
                <a:spcPct val="100000"/>
              </a:lnSpc>
            </a:pPr>
            <a:r>
              <a:rPr b="0" lang="en-US" sz="3200" spc="-1" strike="noStrike">
                <a:solidFill>
                  <a:srgbClr val="ffffff"/>
                </a:solidFill>
                <a:latin typeface="Arial"/>
                <a:ea typeface="DejaVu Sans"/>
              </a:rPr>
              <a:t>“</a:t>
            </a:r>
            <a:r>
              <a:rPr b="0" lang="en-US" sz="3200" spc="-1" strike="noStrike">
                <a:solidFill>
                  <a:srgbClr val="ffffff"/>
                </a:solidFill>
                <a:latin typeface="Arial"/>
                <a:ea typeface="DejaVu Sans"/>
              </a:rPr>
              <a:t>Behold, I shew you a mystery; We shall not all sleep, but we shall all be changed, In a moment, in the twinkling of an eye, at the last trump: for the trumpet shall sound, and the dead shall be raised incorruptible, and we shall be changed.”</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2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800" spc="-1" strike="noStrike">
                <a:solidFill>
                  <a:srgbClr val="ffff00"/>
                </a:solidFill>
                <a:latin typeface="Arial"/>
                <a:ea typeface="DejaVu Sans"/>
              </a:rPr>
              <a:t>Messiah #48 “The Trumpet Shall Sound” - Bass Solo</a:t>
            </a:r>
            <a:endParaRPr b="0" lang="en-US" sz="2800" spc="-1" strike="noStrike">
              <a:latin typeface="Arial"/>
            </a:endParaRPr>
          </a:p>
          <a:p>
            <a:pPr>
              <a:lnSpc>
                <a:spcPct val="100000"/>
              </a:lnSpc>
            </a:pPr>
            <a:r>
              <a:rPr b="0" lang="en-US" sz="3600" spc="-1" strike="noStrike">
                <a:solidFill>
                  <a:srgbClr val="ffffff"/>
                </a:solidFill>
                <a:latin typeface="Arial"/>
                <a:ea typeface="DejaVu Sans"/>
              </a:rPr>
              <a:t>Based on 1 Corinthians 15:52, 53   KJV</a:t>
            </a:r>
            <a:endParaRPr b="0" lang="en-US" sz="3600" spc="-1" strike="noStrike">
              <a:latin typeface="Arial"/>
            </a:endParaRPr>
          </a:p>
          <a:p>
            <a:pPr algn="just">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In a moment, in the twinkling of an eye, at the last trump: for the trumpet shall sound, and the dead shall be raised incorruptible, and we shall be changed.  For this corruptible must put on incorruption, and this mortal must put on immortality.”</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2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800" spc="-1" strike="noStrike">
                <a:solidFill>
                  <a:srgbClr val="ffff00"/>
                </a:solidFill>
                <a:latin typeface="Arial"/>
                <a:ea typeface="DejaVu Sans"/>
              </a:rPr>
              <a:t>Messiah #49 “Then Shall Be Brought To Pass” - Alto Solo</a:t>
            </a:r>
            <a:endParaRPr b="0" lang="en-US" sz="2800" spc="-1" strike="noStrike">
              <a:latin typeface="Arial"/>
            </a:endParaRPr>
          </a:p>
          <a:p>
            <a:pPr>
              <a:lnSpc>
                <a:spcPct val="100000"/>
              </a:lnSpc>
            </a:pPr>
            <a:r>
              <a:rPr b="0" lang="en-US" sz="3600" spc="-1" strike="noStrike">
                <a:solidFill>
                  <a:srgbClr val="ffffff"/>
                </a:solidFill>
                <a:latin typeface="Arial"/>
                <a:ea typeface="DejaVu Sans"/>
              </a:rPr>
              <a:t>Based on 1 Corinthians 15:54   KJV</a:t>
            </a:r>
            <a:endParaRPr b="0" lang="en-US" sz="3600" spc="-1" strike="noStrike">
              <a:latin typeface="Arial"/>
            </a:endParaRPr>
          </a:p>
          <a:p>
            <a:pPr algn="just">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So when this corruptible shall have put on incorruption, and this mortal shall have put on immortality, then shall be brought to pass the saying that is written, Death is swallowed up in victory.”</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9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2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#50 “O Death, Where Is Thy Sting?” - Alto and Tenor Duet</a:t>
            </a:r>
            <a:endParaRPr b="0" lang="en-US" sz="2400" spc="-1" strike="noStrike">
              <a:latin typeface="Arial"/>
            </a:endParaRPr>
          </a:p>
          <a:p>
            <a:pPr>
              <a:lnSpc>
                <a:spcPct val="100000"/>
              </a:lnSpc>
            </a:pPr>
            <a:r>
              <a:rPr b="0" lang="en-US" sz="2400" spc="-1" strike="noStrike">
                <a:solidFill>
                  <a:srgbClr val="ffff00"/>
                </a:solidFill>
                <a:latin typeface="Arial"/>
                <a:ea typeface="DejaVu Sans"/>
              </a:rPr>
              <a:t>Messiah #51 “But Thanks Be To God” - Chorus</a:t>
            </a:r>
            <a:endParaRPr b="0" lang="en-US" sz="2400" spc="-1" strike="noStrike">
              <a:latin typeface="Arial"/>
            </a:endParaRPr>
          </a:p>
          <a:p>
            <a:pPr algn="just">
              <a:lnSpc>
                <a:spcPct val="100000"/>
              </a:lnSpc>
            </a:pPr>
            <a:r>
              <a:rPr b="0" lang="en-US" sz="2800" spc="-1" strike="noStrike">
                <a:solidFill>
                  <a:srgbClr val="ffffff"/>
                </a:solidFill>
                <a:latin typeface="Arial"/>
                <a:ea typeface="DejaVu Sans"/>
              </a:rPr>
              <a:t>Based on 1 Corinthians 15:55, 56   KJV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O death, where is thy sting? O grave, where is thy victory?  The sting of death is sin; and the strength of sin is the law.”</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And Based on 1 Corinthians 15:57   KJV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But thanks be to God, which giveth us the victory through our Lord Jesus Christ.”</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9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2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3600" spc="-1" strike="noStrike">
                <a:solidFill>
                  <a:srgbClr val="ffffff"/>
                </a:solidFill>
                <a:latin typeface="Arial"/>
                <a:ea typeface="DejaVu Sans"/>
              </a:rPr>
              <a:t>1 Corinthians 10:13   KJV</a:t>
            </a:r>
            <a:endParaRPr b="0" lang="en-US" sz="3600" spc="-1" strike="noStrike">
              <a:latin typeface="Arial"/>
            </a:endParaRPr>
          </a:p>
          <a:p>
            <a:pPr algn="just">
              <a:lnSpc>
                <a:spcPct val="100000"/>
              </a:lnSpc>
            </a:pPr>
            <a:r>
              <a:rPr b="0" lang="en-US" sz="3600" spc="-1" strike="noStrike">
                <a:solidFill>
                  <a:srgbClr val="ffffff"/>
                </a:solidFill>
                <a:latin typeface="Arial"/>
                <a:ea typeface="DejaVu Sans"/>
              </a:rPr>
              <a:t>“</a:t>
            </a:r>
            <a:r>
              <a:rPr b="0" lang="en-US" sz="3600" spc="-1" strike="noStrike">
                <a:solidFill>
                  <a:srgbClr val="ffffff"/>
                </a:solidFill>
                <a:latin typeface="Arial"/>
                <a:ea typeface="DejaVu Sans"/>
              </a:rPr>
              <a:t>There hath no temptation taken you but such as is common to man: but God is faithful, who will not suffer you to be tempted above that ye are able; but will with the temptation also make a way to escape, that ye may be able to bear it.”</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9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2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400" spc="-1" strike="noStrike">
                <a:solidFill>
                  <a:srgbClr val="ffffff"/>
                </a:solidFill>
                <a:latin typeface="Arial"/>
                <a:ea typeface="DejaVu Sans"/>
              </a:rPr>
              <a:t>2 Peter 1:1-4   KJV</a:t>
            </a:r>
            <a:endParaRPr b="0" lang="en-US" sz="2400" spc="-1" strike="noStrike">
              <a:latin typeface="Arial"/>
            </a:endParaRPr>
          </a:p>
          <a:p>
            <a:pPr algn="just">
              <a:lnSpc>
                <a:spcPct val="100000"/>
              </a:lnSpc>
            </a:pPr>
            <a:r>
              <a:rPr b="0" lang="en-US" sz="2400" spc="-1" strike="noStrike">
                <a:solidFill>
                  <a:srgbClr val="ffffff"/>
                </a:solidFill>
                <a:latin typeface="Arial"/>
                <a:ea typeface="DejaVu Sans"/>
              </a:rPr>
              <a:t>“</a:t>
            </a:r>
            <a:r>
              <a:rPr b="0" lang="en-US" sz="2400" spc="-1" strike="noStrike">
                <a:solidFill>
                  <a:srgbClr val="ffffff"/>
                </a:solidFill>
                <a:latin typeface="Arial"/>
                <a:ea typeface="DejaVu Sans"/>
              </a:rPr>
              <a:t>Simon Peter, a servant and an apostle of Jesus Christ, to them that have obtained like precious faith with us through the righteousness of God and our Saviour Jesus Christ: Grace and peace be multiplied unto you through the knowledge of God, and of Jesus our Lord, according as his divine power hath given unto us all things that pertain unto life and godliness, through the knowledge of him that hath called us to glory and virtue:</a:t>
            </a:r>
            <a:r>
              <a:rPr b="0" lang="en-US" sz="2400" spc="-1" strike="noStrike" baseline="30000">
                <a:solidFill>
                  <a:srgbClr val="ffffff"/>
                </a:solidFill>
                <a:latin typeface="Arial"/>
                <a:ea typeface="DejaVu Sans"/>
              </a:rPr>
              <a:t> </a:t>
            </a:r>
            <a:r>
              <a:rPr b="0" lang="en-US" sz="2400" spc="-1" strike="noStrike">
                <a:solidFill>
                  <a:srgbClr val="ffffff"/>
                </a:solidFill>
                <a:latin typeface="Arial"/>
                <a:ea typeface="DejaVu Sans"/>
              </a:rPr>
              <a:t>Whereby are given unto us exceeding great and precious promises: that by these ye might be partakers of the divine nature, having escaped the corruption that is in the world through lust.”</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9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3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4400" spc="-1" strike="noStrike">
                <a:solidFill>
                  <a:srgbClr val="ffffff"/>
                </a:solidFill>
                <a:latin typeface="Arial"/>
                <a:ea typeface="DejaVu Sans"/>
              </a:rPr>
              <a:t>Now be honest, do these verses describe an attitude of failure to overcome sin?  Or do they imply that we can be successful in overcoming our sins?</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9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3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000" spc="-1" strike="noStrike">
                <a:solidFill>
                  <a:srgbClr val="ffff00"/>
                </a:solidFill>
                <a:latin typeface="Arial"/>
                <a:ea typeface="DejaVu Sans"/>
              </a:rPr>
              <a:t>Messiah #52 “If God Be For Us, Who Can Be Against Us?” - Soprano Solo</a:t>
            </a:r>
            <a:endParaRPr b="0" lang="en-US" sz="2000" spc="-1" strike="noStrike">
              <a:latin typeface="Arial"/>
            </a:endParaRPr>
          </a:p>
          <a:p>
            <a:pPr>
              <a:lnSpc>
                <a:spcPct val="100000"/>
              </a:lnSpc>
            </a:pPr>
            <a:r>
              <a:rPr b="0" lang="en-US" sz="2800" spc="-1" strike="noStrike">
                <a:solidFill>
                  <a:srgbClr val="ffffff"/>
                </a:solidFill>
                <a:latin typeface="Arial"/>
                <a:ea typeface="DejaVu Sans"/>
              </a:rPr>
              <a:t>Based on Romans 8:31-34   KJV</a:t>
            </a:r>
            <a:endParaRPr b="0" lang="en-US" sz="2800" spc="-1" strike="noStrike">
              <a:latin typeface="Arial"/>
            </a:endParaRPr>
          </a:p>
          <a:p>
            <a:pPr algn="just">
              <a:lnSpc>
                <a:spcPct val="100000"/>
              </a:lnSpc>
            </a:pPr>
            <a:r>
              <a:rPr b="0" lang="en-US" sz="2400" spc="-1" strike="noStrike">
                <a:solidFill>
                  <a:srgbClr val="ffffff"/>
                </a:solidFill>
                <a:latin typeface="Arial"/>
                <a:ea typeface="DejaVu Sans"/>
              </a:rPr>
              <a:t>“</a:t>
            </a:r>
            <a:r>
              <a:rPr b="0" lang="en-US" sz="2400" spc="-1" strike="noStrike">
                <a:solidFill>
                  <a:srgbClr val="ffffff"/>
                </a:solidFill>
                <a:latin typeface="Arial"/>
                <a:ea typeface="DejaVu Sans"/>
              </a:rPr>
              <a:t>What shall we then say to these things? If God be for us, who can be against us?  He that spared not his own Son, but delivered him up for us all, how shall he not with him also freely give us all things?  Who shall lay any thing to the charge of God's elect? It is God that justifieth.  Who is he that condemneth? It is Christ that died, yea rather, that is risen again, who is even at the right hand of God, who also maketh intercession for us.”</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9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35"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200" spc="-1" strike="noStrike">
                <a:solidFill>
                  <a:srgbClr val="ffffff"/>
                </a:solidFill>
                <a:latin typeface="Arial"/>
                <a:ea typeface="DejaVu Sans"/>
              </a:rPr>
              <a:t>What is Jesus doing right now?  He is busy making intercession for us!  While we are learning to overcome our sins, He is asking His Father to accept His sacrifice on Calvary to pay for the sins we are currently committing!  But someday soon, that intercession will cease, because it will be time for Jesus to return to this earth!  Are the 10 Commandments still in force?  Yes, if they were not, then Jesus would not have had any reason to die in our place!  Yes, all TEN commandments are still in force and you are expected to learn to keep both the letter AND the spirit of each one of them!  They are found in Exodus 20:3-17 KJV.  The only difference between the “old covenant” and the “new covenant” is that the 10 commandments are “written” in the heart of the believer, rather than on two tables of stone!</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9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37"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2200" spc="-1" strike="noStrike">
                <a:solidFill>
                  <a:srgbClr val="ffffff"/>
                </a:solidFill>
                <a:latin typeface="Arial"/>
                <a:ea typeface="DejaVu Sans"/>
              </a:rPr>
              <a:t>If you think that your sins are too dark, then consider this:</a:t>
            </a:r>
            <a:endParaRPr b="0" lang="en-US" sz="2200" spc="-1" strike="noStrike">
              <a:latin typeface="Arial"/>
            </a:endParaRPr>
          </a:p>
          <a:p>
            <a:pPr algn="just">
              <a:lnSpc>
                <a:spcPct val="100000"/>
              </a:lnSpc>
            </a:pPr>
            <a:r>
              <a:rPr b="0" lang="en-US" sz="2200" spc="-1" strike="noStrike">
                <a:solidFill>
                  <a:srgbClr val="ffffff"/>
                </a:solidFill>
                <a:latin typeface="Arial"/>
                <a:ea typeface="DejaVu Sans"/>
              </a:rPr>
              <a:t>Mary Magdalene was also the sister of Lazarus!  At the feast at Simon’s house, 6 days before the crucifixion of Jesus, this same Mary broke the alabaster box and poured spikenard perfume over Jesus’ body. Simon doubted that Jesus was even a decent prophet, because He did not denounce this “sinner” for her actions!  But, after Jesus told Simon a parable, Simon realized that his sins were far, far greater than Mary’s!  And he realized that Jesus was not just a prophet, but the true Messiah!  Both Simon, who led Mary into the life of prostitution, and Mary Magdalene, from whom Jesus cast out demons on 7 different occasions, will be in heaven!  If Jesus can forgive them both, He can certainly forgive your sins too!  All you need to do is ask Him!</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10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39"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2400" spc="-1" strike="noStrike">
                <a:solidFill>
                  <a:srgbClr val="ffff00"/>
                </a:solidFill>
                <a:latin typeface="Arial"/>
                <a:ea typeface="DejaVu Sans"/>
              </a:rPr>
              <a:t>Messiah #53 “Worthy Is The Lamb That Was Slain/Amen” - Chorus</a:t>
            </a:r>
            <a:endParaRPr b="0" lang="en-US" sz="2400" spc="-1" strike="noStrike">
              <a:latin typeface="Arial"/>
            </a:endParaRPr>
          </a:p>
          <a:p>
            <a:pPr>
              <a:lnSpc>
                <a:spcPct val="100000"/>
              </a:lnSpc>
            </a:pPr>
            <a:r>
              <a:rPr b="0" lang="en-US" sz="2800" spc="-1" strike="noStrike">
                <a:solidFill>
                  <a:srgbClr val="ffffff"/>
                </a:solidFill>
                <a:latin typeface="Arial"/>
                <a:ea typeface="DejaVu Sans"/>
              </a:rPr>
              <a:t>Based on Revelation 5:12, 13   KJV</a:t>
            </a:r>
            <a:endParaRPr b="0" lang="en-US" sz="2800" spc="-1" strike="noStrike">
              <a:latin typeface="Arial"/>
            </a:endParaRPr>
          </a:p>
          <a:p>
            <a:pPr algn="just">
              <a:lnSpc>
                <a:spcPct val="100000"/>
              </a:lnSpc>
            </a:pPr>
            <a:r>
              <a:rPr b="0" lang="en-US" sz="2800" spc="-1" strike="noStrike">
                <a:solidFill>
                  <a:srgbClr val="ffffff"/>
                </a:solidFill>
                <a:latin typeface="Arial"/>
                <a:ea typeface="DejaVu Sans"/>
              </a:rPr>
              <a:t>“</a:t>
            </a:r>
            <a:r>
              <a:rPr b="0" lang="en-US" sz="2800" spc="-1" strike="noStrike">
                <a:solidFill>
                  <a:srgbClr val="ffffff"/>
                </a:solidFill>
                <a:latin typeface="Arial"/>
                <a:ea typeface="DejaVu Sans"/>
              </a:rPr>
              <a:t>Saying with a loud voice, Worthy is the Lamb that was slain to receive power, and riches, and wisdom, and strength, and honour, and glory, and blessing.  And every creature which is in heaven, and on the earth, and under the earth, and such as are in the sea, and all that are in them, heard I saying, Blessing, and honour, and glory, and power, be unto him that sitteth upon the throne, and unto the Lamb for ever and ever.”</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10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41"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4400" spc="-1" strike="noStrike">
                <a:solidFill>
                  <a:srgbClr val="ffffff"/>
                </a:solidFill>
                <a:latin typeface="Arial"/>
                <a:ea typeface="DejaVu Sans"/>
              </a:rPr>
              <a:t>Jesus is calling you today!  If you have not given your heart to Him yet, then today is the day!  If you are a Christian, then He is saying to you, “the hour is late, I AM about to return, It Is Time to Charge”!</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10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CustomShape 1"/>
          <p:cNvSpPr/>
          <p:nvPr/>
        </p:nvSpPr>
        <p:spPr>
          <a:xfrm>
            <a:off x="2376000" y="216000"/>
            <a:ext cx="5326200" cy="71820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en-US" sz="3300" spc="-1" strike="noStrike">
                <a:solidFill>
                  <a:srgbClr val="ffffff"/>
                </a:solidFill>
                <a:latin typeface="Arial"/>
                <a:ea typeface="DejaVu Sans"/>
              </a:rPr>
              <a:t>The Gospel In The Messiah</a:t>
            </a:r>
            <a:endParaRPr b="0" lang="en-US" sz="3300" spc="-1" strike="noStrike">
              <a:latin typeface="Arial"/>
            </a:endParaRPr>
          </a:p>
        </p:txBody>
      </p:sp>
      <p:sp>
        <p:nvSpPr>
          <p:cNvPr id="243" name="CustomShape 2"/>
          <p:cNvSpPr/>
          <p:nvPr/>
        </p:nvSpPr>
        <p:spPr>
          <a:xfrm>
            <a:off x="504000" y="1243440"/>
            <a:ext cx="9070200" cy="404496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0" lang="en-US" sz="4400" spc="-1" strike="noStrike">
                <a:solidFill>
                  <a:srgbClr val="ffffff"/>
                </a:solidFill>
                <a:latin typeface="Arial"/>
                <a:ea typeface="DejaVu Sans"/>
              </a:rPr>
              <a:t>You are cordially invited to look up the nearest Seventh-Day Adventist church in your area and visit it on Saturday morning.  We look forward to making your acquaintance!</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3258</TotalTime>
  <Application>LibreOffice/7.1.2.2$Linux_X86_64 LibreOffice_project/8a45595d069ef5570103caea1b71cc9d82b2aae4</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2018-02-01T08:51:54Z</dcterms:created>
  <dc:creator/>
  <dc:description/>
  <dc:language>en-US</dc:language>
  <cp:lastModifiedBy/>
  <dcterms:modified xsi:type="dcterms:W3CDTF">2022-01-01T16:57:48Z</dcterms:modified>
  <cp:revision>172</cp:revision>
  <dc:subject/>
  <dc:title>Metropolis</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r8>0</vt:r8>
  </property>
  <property fmtid="{D5CDD505-2E9C-101B-9397-08002B2CF9AE}" pid="3" name="HyperlinksChanged">
    <vt:bool>0</vt:bool>
  </property>
  <property fmtid="{D5CDD505-2E9C-101B-9397-08002B2CF9AE}" pid="4" name="LinksUpToDate">
    <vt:bool>0</vt:bool>
  </property>
  <property fmtid="{D5CDD505-2E9C-101B-9397-08002B2CF9AE}" pid="5" name="MMClips">
    <vt:r8>0</vt:r8>
  </property>
  <property fmtid="{D5CDD505-2E9C-101B-9397-08002B2CF9AE}" pid="6" name="Notes">
    <vt:r8>0</vt:r8>
  </property>
  <property fmtid="{D5CDD505-2E9C-101B-9397-08002B2CF9AE}" pid="7" name="PresentationFormat">
    <vt:lpwstr>Custom</vt:lpwstr>
  </property>
  <property fmtid="{D5CDD505-2E9C-101B-9397-08002B2CF9AE}" pid="8" name="ScaleCrop">
    <vt:bool>0</vt:bool>
  </property>
  <property fmtid="{D5CDD505-2E9C-101B-9397-08002B2CF9AE}" pid="9" name="ShareDoc">
    <vt:bool>0</vt:bool>
  </property>
  <property fmtid="{D5CDD505-2E9C-101B-9397-08002B2CF9AE}" pid="10" name="Slides">
    <vt:r8>101</vt:r8>
  </property>
</Properties>
</file>